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layout2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1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7" r:id="rId2"/>
    <p:sldId id="471" r:id="rId3"/>
    <p:sldId id="427" r:id="rId4"/>
    <p:sldId id="428" r:id="rId5"/>
    <p:sldId id="429" r:id="rId6"/>
    <p:sldId id="498" r:id="rId7"/>
    <p:sldId id="499" r:id="rId8"/>
    <p:sldId id="497" r:id="rId9"/>
    <p:sldId id="500" r:id="rId10"/>
    <p:sldId id="501" r:id="rId11"/>
    <p:sldId id="502" r:id="rId12"/>
    <p:sldId id="433" r:id="rId13"/>
    <p:sldId id="473" r:id="rId14"/>
    <p:sldId id="506" r:id="rId15"/>
    <p:sldId id="486" r:id="rId16"/>
    <p:sldId id="507" r:id="rId17"/>
    <p:sldId id="474" r:id="rId18"/>
    <p:sldId id="505" r:id="rId19"/>
    <p:sldId id="508" r:id="rId20"/>
    <p:sldId id="487" r:id="rId21"/>
    <p:sldId id="440" r:id="rId22"/>
    <p:sldId id="495" r:id="rId23"/>
    <p:sldId id="439" r:id="rId24"/>
    <p:sldId id="504" r:id="rId25"/>
    <p:sldId id="509" r:id="rId26"/>
    <p:sldId id="510" r:id="rId27"/>
    <p:sldId id="503" r:id="rId28"/>
    <p:sldId id="490" r:id="rId29"/>
    <p:sldId id="511" r:id="rId30"/>
    <p:sldId id="512" r:id="rId31"/>
    <p:sldId id="483" r:id="rId32"/>
    <p:sldId id="494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 Bold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 Bold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 Bold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 Bold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 Bold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omic Sans MS Bold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omic Sans MS Bold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omic Sans MS Bold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omic Sans MS Bold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C5E87F"/>
    <a:srgbClr val="B1CFE4"/>
    <a:srgbClr val="A8D025"/>
    <a:srgbClr val="ACC573"/>
    <a:srgbClr val="2BCC12"/>
    <a:srgbClr val="000080"/>
    <a:srgbClr val="6666FF"/>
    <a:srgbClr val="4F6F92"/>
    <a:srgbClr val="FF00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 preferSingleView="1">
    <p:restoredLeft sz="14341" autoAdjust="0"/>
    <p:restoredTop sz="90929"/>
  </p:normalViewPr>
  <p:slideViewPr>
    <p:cSldViewPr snapToGrid="0">
      <p:cViewPr>
        <p:scale>
          <a:sx n="100" d="100"/>
          <a:sy n="100" d="100"/>
        </p:scale>
        <p:origin x="-88" y="-88"/>
      </p:cViewPr>
      <p:guideLst>
        <p:guide orient="horz" pos="2006"/>
        <p:guide pos="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handoutMaster" Target="handoutMasters/handoutMaster1.xml"/><Relationship Id="rId31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A81A1C-BA6C-DA4B-950D-C655248409B0}" type="doc">
      <dgm:prSet loTypeId="urn:microsoft.com/office/officeart/2005/8/layout/vList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9278CC8-A3E6-004D-A0A3-54D963EBCD39}">
      <dgm:prSet phldrT="[Texte]"/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CO</a:t>
          </a:r>
          <a:r>
            <a:rPr lang="fr-FR" baseline="-25000" dirty="0" err="1" smtClean="0">
              <a:solidFill>
                <a:schemeClr val="tx1"/>
              </a:solidFill>
            </a:rPr>
            <a:t>pbc</a:t>
          </a:r>
          <a:endParaRPr lang="fr-FR" baseline="-25000" dirty="0">
            <a:solidFill>
              <a:schemeClr val="tx1"/>
            </a:solidFill>
          </a:endParaRPr>
        </a:p>
      </dgm:t>
    </dgm:pt>
    <dgm:pt modelId="{6A1C06B0-B6F0-A248-A58E-FF189BA2A73B}" type="parTrans" cxnId="{CF9A38C9-114C-374A-A6B5-C27E9AC2ED7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AA619F95-FCD3-B044-AAEC-893384D8E0A9}" type="sibTrans" cxnId="{CF9A38C9-114C-374A-A6B5-C27E9AC2ED7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D352CD9E-F766-0F4E-AFA4-A7B5DC1DED20}">
      <dgm:prSet phldrT="[Texte]"/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Only</a:t>
          </a:r>
          <a:r>
            <a:rPr lang="fr-FR" dirty="0" smtClean="0">
              <a:solidFill>
                <a:schemeClr val="tx1"/>
              </a:solidFill>
            </a:rPr>
            <a:t> </a:t>
          </a:r>
          <a:r>
            <a:rPr lang="fr-FR" dirty="0" err="1" smtClean="0">
              <a:solidFill>
                <a:schemeClr val="tx1"/>
              </a:solidFill>
            </a:rPr>
            <a:t>triangle’s</a:t>
          </a:r>
          <a:r>
            <a:rPr lang="fr-FR" dirty="0" smtClean="0">
              <a:solidFill>
                <a:schemeClr val="tx1"/>
              </a:solidFill>
            </a:rPr>
            <a:t> points, w</a:t>
          </a:r>
          <a:r>
            <a:rPr lang="fr-FR" dirty="0" err="1" smtClean="0">
              <a:solidFill>
                <a:schemeClr val="tx1"/>
              </a:solidFill>
            </a:rPr>
            <a:t>ithout</a:t>
          </a:r>
          <a:r>
            <a:rPr lang="fr-FR" dirty="0" smtClean="0">
              <a:solidFill>
                <a:schemeClr val="tx1"/>
              </a:solidFill>
            </a:rPr>
            <a:t> point G</a:t>
          </a:r>
          <a:endParaRPr lang="fr-FR" dirty="0">
            <a:solidFill>
              <a:schemeClr val="tx1"/>
            </a:solidFill>
          </a:endParaRPr>
        </a:p>
      </dgm:t>
    </dgm:pt>
    <dgm:pt modelId="{6225A31F-1CFD-8A43-8ED7-765D9E4E1922}" type="parTrans" cxnId="{781DBD09-8589-264D-96E3-24CE2F0799EA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CD728129-FB50-244B-B41E-9F4F3C3047CF}" type="sibTrans" cxnId="{781DBD09-8589-264D-96E3-24CE2F0799EA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954E119B-7F08-8A49-B0B9-05DC6A61665F}">
      <dgm:prSet phldrT="[Texte]"/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CO</a:t>
          </a:r>
          <a:r>
            <a:rPr lang="fr-FR" baseline="-25000" dirty="0" err="1" smtClean="0">
              <a:solidFill>
                <a:schemeClr val="tx1"/>
              </a:solidFill>
            </a:rPr>
            <a:t>pbcG</a:t>
          </a:r>
          <a:endParaRPr lang="fr-FR" baseline="-25000" dirty="0">
            <a:solidFill>
              <a:schemeClr val="tx1"/>
            </a:solidFill>
          </a:endParaRPr>
        </a:p>
      </dgm:t>
    </dgm:pt>
    <dgm:pt modelId="{C4DBBD2F-DA2B-D849-9DD7-0AF2D873AF3E}" type="parTrans" cxnId="{FAFA3D43-3246-5847-BE42-21E9AC034C9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C5D931B9-5829-C442-B4B1-5CD15295160A}" type="sibTrans" cxnId="{FAFA3D43-3246-5847-BE42-21E9AC034C9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1377A4F0-D1B3-564B-AE9F-4F8DB210ADFE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Triangle points, </a:t>
          </a:r>
          <a:r>
            <a:rPr lang="fr-FR" dirty="0" err="1" smtClean="0">
              <a:solidFill>
                <a:schemeClr val="tx1"/>
              </a:solidFill>
            </a:rPr>
            <a:t>with</a:t>
          </a:r>
          <a:r>
            <a:rPr lang="fr-FR" dirty="0" smtClean="0">
              <a:solidFill>
                <a:schemeClr val="tx1"/>
              </a:solidFill>
            </a:rPr>
            <a:t> point G</a:t>
          </a:r>
          <a:endParaRPr lang="fr-FR" dirty="0">
            <a:solidFill>
              <a:schemeClr val="tx1"/>
            </a:solidFill>
          </a:endParaRPr>
        </a:p>
      </dgm:t>
    </dgm:pt>
    <dgm:pt modelId="{1BBEB2FD-BA12-944C-A51C-18A446C31ADA}" type="parTrans" cxnId="{032166D6-9DB9-3A49-9616-B0DE08059CD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D1A8C8F1-CF09-654C-8D81-8DC28BD0FBE9}" type="sibTrans" cxnId="{032166D6-9DB9-3A49-9616-B0DE08059CD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7E098401-A9A9-7248-B7CD-48CFAA4C1908}">
      <dgm:prSet phldrT="[Texte]"/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CO</a:t>
          </a:r>
          <a:r>
            <a:rPr lang="fr-FR" baseline="-25000" dirty="0" err="1" smtClean="0">
              <a:solidFill>
                <a:schemeClr val="tx1"/>
              </a:solidFill>
            </a:rPr>
            <a:t>pbcApbc</a:t>
          </a:r>
          <a:endParaRPr lang="fr-FR" baseline="-25000" dirty="0">
            <a:solidFill>
              <a:schemeClr val="tx1"/>
            </a:solidFill>
          </a:endParaRPr>
        </a:p>
      </dgm:t>
    </dgm:pt>
    <dgm:pt modelId="{66D3F4B1-0BA7-744A-8A4E-5B595007826B}" type="parTrans" cxnId="{E41BC173-E9E7-A04D-A2B1-233E52C8F39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0F4A63D-5855-C14B-A622-359092A28ABA}" type="sibTrans" cxnId="{E41BC173-E9E7-A04D-A2B1-233E52C8F39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3C88E913-E1FD-DD45-A886-5EAF6721A0F8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Triangle points, </a:t>
          </a:r>
          <a:r>
            <a:rPr lang="fr-FR" dirty="0" err="1" smtClean="0">
              <a:solidFill>
                <a:schemeClr val="tx1"/>
              </a:solidFill>
            </a:rPr>
            <a:t>with</a:t>
          </a:r>
          <a:r>
            <a:rPr lang="fr-FR" dirty="0" smtClean="0">
              <a:solidFill>
                <a:schemeClr val="tx1"/>
              </a:solidFill>
            </a:rPr>
            <a:t> </a:t>
          </a:r>
          <a:r>
            <a:rPr lang="fr-FR" dirty="0" err="1" smtClean="0">
              <a:solidFill>
                <a:schemeClr val="tx1"/>
              </a:solidFill>
            </a:rPr>
            <a:t>alternate</a:t>
          </a:r>
          <a:r>
            <a:rPr lang="fr-FR" dirty="0" smtClean="0">
              <a:solidFill>
                <a:schemeClr val="tx1"/>
              </a:solidFill>
            </a:rPr>
            <a:t> gp, </a:t>
          </a:r>
          <a:r>
            <a:rPr lang="fr-FR" dirty="0" err="1" smtClean="0">
              <a:solidFill>
                <a:schemeClr val="tx1"/>
              </a:solidFill>
            </a:rPr>
            <a:t>gb</a:t>
          </a:r>
          <a:r>
            <a:rPr lang="fr-FR" dirty="0" smtClean="0">
              <a:solidFill>
                <a:schemeClr val="tx1"/>
              </a:solidFill>
            </a:rPr>
            <a:t> &amp; </a:t>
          </a:r>
          <a:r>
            <a:rPr lang="fr-FR" dirty="0" err="1" smtClean="0">
              <a:solidFill>
                <a:schemeClr val="tx1"/>
              </a:solidFill>
            </a:rPr>
            <a:t>gc</a:t>
          </a:r>
          <a:endParaRPr lang="fr-FR" dirty="0">
            <a:solidFill>
              <a:schemeClr val="tx1"/>
            </a:solidFill>
          </a:endParaRPr>
        </a:p>
      </dgm:t>
    </dgm:pt>
    <dgm:pt modelId="{E2E013B4-2398-EE4A-92CC-40CEC871A3A9}" type="parTrans" cxnId="{D1A9AEFA-3F68-724F-B08C-26B4E0064FA8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04F38288-28B2-5045-B7EA-9F80B7A41987}" type="sibTrans" cxnId="{D1A9AEFA-3F68-724F-B08C-26B4E0064FA8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94069BC-EDB4-DF45-AF6D-B8BA64AB27B7}">
      <dgm:prSet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S</a:t>
          </a:r>
          <a:r>
            <a:rPr lang="fr-FR" dirty="0" err="1" smtClean="0">
              <a:solidFill>
                <a:schemeClr val="tx1"/>
              </a:solidFill>
            </a:rPr>
            <a:t>ame</a:t>
          </a:r>
          <a:r>
            <a:rPr lang="fr-FR" dirty="0" smtClean="0">
              <a:solidFill>
                <a:schemeClr val="tx1"/>
              </a:solidFill>
            </a:rPr>
            <a:t> as </a:t>
          </a:r>
          <a:r>
            <a:rPr lang="fr-FR" dirty="0" err="1" smtClean="0">
              <a:solidFill>
                <a:schemeClr val="tx1"/>
              </a:solidFill>
            </a:rPr>
            <a:t>previous</a:t>
          </a:r>
          <a:r>
            <a:rPr lang="fr-FR" dirty="0" smtClean="0">
              <a:solidFill>
                <a:schemeClr val="tx1"/>
              </a:solidFill>
            </a:rPr>
            <a:t>, </a:t>
          </a:r>
          <a:r>
            <a:rPr lang="fr-FR" dirty="0" err="1" smtClean="0">
              <a:solidFill>
                <a:schemeClr val="tx1"/>
              </a:solidFill>
            </a:rPr>
            <a:t>without</a:t>
          </a:r>
          <a:r>
            <a:rPr lang="fr-FR" dirty="0" smtClean="0">
              <a:solidFill>
                <a:schemeClr val="tx1"/>
              </a:solidFill>
            </a:rPr>
            <a:t> triangle point p</a:t>
          </a:r>
          <a:endParaRPr lang="fr-FR" dirty="0">
            <a:solidFill>
              <a:schemeClr val="tx1"/>
            </a:solidFill>
          </a:endParaRPr>
        </a:p>
      </dgm:t>
    </dgm:pt>
    <dgm:pt modelId="{37F5806D-DD02-C342-AF61-53CDB5058F56}" type="parTrans" cxnId="{8CEC1A7D-4A7F-0B4F-9E0F-491711F8CCB3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7B37475-214C-5E47-BC24-A8E8D1C75C26}" type="sibTrans" cxnId="{8CEC1A7D-4A7F-0B4F-9E0F-491711F8CCB3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1C83DFA4-02C3-F444-98BF-43A92FF9E1B5}">
      <dgm:prSet/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CO</a:t>
          </a:r>
          <a:r>
            <a:rPr lang="fr-FR" baseline="-25000" dirty="0" err="1" smtClean="0">
              <a:solidFill>
                <a:schemeClr val="tx1"/>
              </a:solidFill>
            </a:rPr>
            <a:t>bcApbc</a:t>
          </a:r>
          <a:endParaRPr lang="fr-FR" baseline="-25000" dirty="0">
            <a:solidFill>
              <a:schemeClr val="tx1"/>
            </a:solidFill>
          </a:endParaRPr>
        </a:p>
      </dgm:t>
    </dgm:pt>
    <dgm:pt modelId="{D2947FF3-147C-914B-8B90-79CE06E53120}" type="parTrans" cxnId="{97B23FDB-04F5-1145-A75E-68FAEA93F72D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92DCA2AE-5298-044A-8D70-1D9C8AB9F567}" type="sibTrans" cxnId="{97B23FDB-04F5-1145-A75E-68FAEA93F72D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5C9D5304-36FC-834E-AB3A-157420308CD3}" type="pres">
      <dgm:prSet presAssocID="{5CA81A1C-BA6C-DA4B-950D-C655248409B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80CE527-CB16-9C43-AB1A-C5CA447AC73D}" type="pres">
      <dgm:prSet presAssocID="{A9278CC8-A3E6-004D-A0A3-54D963EBCD39}" presName="comp" presStyleCnt="0"/>
      <dgm:spPr/>
    </dgm:pt>
    <dgm:pt modelId="{C759908A-E26E-E545-AAAB-3A0808446A80}" type="pres">
      <dgm:prSet presAssocID="{A9278CC8-A3E6-004D-A0A3-54D963EBCD39}" presName="box" presStyleLbl="node1" presStyleIdx="0" presStyleCnt="4"/>
      <dgm:spPr/>
      <dgm:t>
        <a:bodyPr/>
        <a:lstStyle/>
        <a:p>
          <a:endParaRPr lang="fr-FR"/>
        </a:p>
      </dgm:t>
    </dgm:pt>
    <dgm:pt modelId="{1108B128-1958-F448-8760-392F4324AAF3}" type="pres">
      <dgm:prSet presAssocID="{A9278CC8-A3E6-004D-A0A3-54D963EBCD39}" presName="img" presStyleLbl="fgImgPlace1" presStyleIdx="0" presStyleCnt="4"/>
      <dgm:spPr/>
    </dgm:pt>
    <dgm:pt modelId="{54B21D1C-B270-F240-BFA0-0B46C160088A}" type="pres">
      <dgm:prSet presAssocID="{A9278CC8-A3E6-004D-A0A3-54D963EBCD3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E2BF96-AEDF-0040-9B44-68FC41FB6B62}" type="pres">
      <dgm:prSet presAssocID="{AA619F95-FCD3-B044-AAEC-893384D8E0A9}" presName="spacer" presStyleCnt="0"/>
      <dgm:spPr/>
    </dgm:pt>
    <dgm:pt modelId="{FFDC5923-E9D8-EA40-AAE0-D8A5F59BF06D}" type="pres">
      <dgm:prSet presAssocID="{954E119B-7F08-8A49-B0B9-05DC6A61665F}" presName="comp" presStyleCnt="0"/>
      <dgm:spPr/>
    </dgm:pt>
    <dgm:pt modelId="{6DF56570-C030-074D-AF53-507142B7A5AA}" type="pres">
      <dgm:prSet presAssocID="{954E119B-7F08-8A49-B0B9-05DC6A61665F}" presName="box" presStyleLbl="node1" presStyleIdx="1" presStyleCnt="4"/>
      <dgm:spPr/>
      <dgm:t>
        <a:bodyPr/>
        <a:lstStyle/>
        <a:p>
          <a:endParaRPr lang="fr-FR"/>
        </a:p>
      </dgm:t>
    </dgm:pt>
    <dgm:pt modelId="{00CCE7F2-6018-D049-BAE1-AD629D788F2D}" type="pres">
      <dgm:prSet presAssocID="{954E119B-7F08-8A49-B0B9-05DC6A61665F}" presName="img" presStyleLbl="fgImgPlace1" presStyleIdx="1" presStyleCnt="4" custLinFactNeighborX="142"/>
      <dgm:spPr/>
    </dgm:pt>
    <dgm:pt modelId="{871E087C-0D21-AB42-9478-327B220AD949}" type="pres">
      <dgm:prSet presAssocID="{954E119B-7F08-8A49-B0B9-05DC6A61665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E1FE48-0D4C-D64C-923B-50A0072A029F}" type="pres">
      <dgm:prSet presAssocID="{C5D931B9-5829-C442-B4B1-5CD15295160A}" presName="spacer" presStyleCnt="0"/>
      <dgm:spPr/>
    </dgm:pt>
    <dgm:pt modelId="{7CFCEB03-D67A-0B4E-93AA-AA881D5511BC}" type="pres">
      <dgm:prSet presAssocID="{7E098401-A9A9-7248-B7CD-48CFAA4C1908}" presName="comp" presStyleCnt="0"/>
      <dgm:spPr/>
    </dgm:pt>
    <dgm:pt modelId="{A4AE938E-5170-754D-B641-05DE8485E92B}" type="pres">
      <dgm:prSet presAssocID="{7E098401-A9A9-7248-B7CD-48CFAA4C1908}" presName="box" presStyleLbl="node1" presStyleIdx="2" presStyleCnt="4"/>
      <dgm:spPr/>
      <dgm:t>
        <a:bodyPr/>
        <a:lstStyle/>
        <a:p>
          <a:endParaRPr lang="fr-FR"/>
        </a:p>
      </dgm:t>
    </dgm:pt>
    <dgm:pt modelId="{799AF81A-0F53-DE40-902C-673A253684A3}" type="pres">
      <dgm:prSet presAssocID="{7E098401-A9A9-7248-B7CD-48CFAA4C1908}" presName="img" presStyleLbl="fgImgPlace1" presStyleIdx="2" presStyleCnt="4"/>
      <dgm:spPr/>
    </dgm:pt>
    <dgm:pt modelId="{7F7BA7A8-CCFE-B44D-AE12-8F6BABAB54DE}" type="pres">
      <dgm:prSet presAssocID="{7E098401-A9A9-7248-B7CD-48CFAA4C190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E81AD9-27F6-0641-866F-E0968E676E16}" type="pres">
      <dgm:prSet presAssocID="{F0F4A63D-5855-C14B-A622-359092A28ABA}" presName="spacer" presStyleCnt="0"/>
      <dgm:spPr/>
    </dgm:pt>
    <dgm:pt modelId="{4FCD58A6-EE1E-E947-A26E-37D8A6FE0C73}" type="pres">
      <dgm:prSet presAssocID="{1C83DFA4-02C3-F444-98BF-43A92FF9E1B5}" presName="comp" presStyleCnt="0"/>
      <dgm:spPr/>
    </dgm:pt>
    <dgm:pt modelId="{A0D1C7F1-CB28-C447-A4EF-F7EA4ADF7B0F}" type="pres">
      <dgm:prSet presAssocID="{1C83DFA4-02C3-F444-98BF-43A92FF9E1B5}" presName="box" presStyleLbl="node1" presStyleIdx="3" presStyleCnt="4"/>
      <dgm:spPr/>
      <dgm:t>
        <a:bodyPr/>
        <a:lstStyle/>
        <a:p>
          <a:endParaRPr lang="fr-FR"/>
        </a:p>
      </dgm:t>
    </dgm:pt>
    <dgm:pt modelId="{B1B8D429-B122-E64A-8A98-F70A8D673653}" type="pres">
      <dgm:prSet presAssocID="{1C83DFA4-02C3-F444-98BF-43A92FF9E1B5}" presName="img" presStyleLbl="fgImgPlace1" presStyleIdx="3" presStyleCnt="4"/>
      <dgm:spPr/>
    </dgm:pt>
    <dgm:pt modelId="{F0CD57D3-D1A2-D847-81A4-DA8452FA64ED}" type="pres">
      <dgm:prSet presAssocID="{1C83DFA4-02C3-F444-98BF-43A92FF9E1B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4F58BA4-F4FF-4A41-B0AE-A3B8D4883B2F}" type="presOf" srcId="{954E119B-7F08-8A49-B0B9-05DC6A61665F}" destId="{871E087C-0D21-AB42-9478-327B220AD949}" srcOrd="1" destOrd="0" presId="urn:microsoft.com/office/officeart/2005/8/layout/vList4"/>
    <dgm:cxn modelId="{64C32042-57E0-C64C-AE73-54540FEA59F6}" type="presOf" srcId="{D352CD9E-F766-0F4E-AFA4-A7B5DC1DED20}" destId="{C759908A-E26E-E545-AAAB-3A0808446A80}" srcOrd="0" destOrd="1" presId="urn:microsoft.com/office/officeart/2005/8/layout/vList4"/>
    <dgm:cxn modelId="{9B7F12B5-E35B-224F-9480-6CA16028DBA5}" type="presOf" srcId="{7E098401-A9A9-7248-B7CD-48CFAA4C1908}" destId="{A4AE938E-5170-754D-B641-05DE8485E92B}" srcOrd="0" destOrd="0" presId="urn:microsoft.com/office/officeart/2005/8/layout/vList4"/>
    <dgm:cxn modelId="{E233186C-CDB0-964B-B3F6-83176DE55F6E}" type="presOf" srcId="{894069BC-EDB4-DF45-AF6D-B8BA64AB27B7}" destId="{A0D1C7F1-CB28-C447-A4EF-F7EA4ADF7B0F}" srcOrd="0" destOrd="1" presId="urn:microsoft.com/office/officeart/2005/8/layout/vList4"/>
    <dgm:cxn modelId="{604C234C-CF41-B34E-894F-8E75CC10142C}" type="presOf" srcId="{A9278CC8-A3E6-004D-A0A3-54D963EBCD39}" destId="{C759908A-E26E-E545-AAAB-3A0808446A80}" srcOrd="0" destOrd="0" presId="urn:microsoft.com/office/officeart/2005/8/layout/vList4"/>
    <dgm:cxn modelId="{2D513BEB-4698-C840-AAE2-C855F7DEC117}" type="presOf" srcId="{1C83DFA4-02C3-F444-98BF-43A92FF9E1B5}" destId="{F0CD57D3-D1A2-D847-81A4-DA8452FA64ED}" srcOrd="1" destOrd="0" presId="urn:microsoft.com/office/officeart/2005/8/layout/vList4"/>
    <dgm:cxn modelId="{98E975FB-3DCD-A840-AFEF-BA6888AF29D2}" type="presOf" srcId="{5CA81A1C-BA6C-DA4B-950D-C655248409B0}" destId="{5C9D5304-36FC-834E-AB3A-157420308CD3}" srcOrd="0" destOrd="0" presId="urn:microsoft.com/office/officeart/2005/8/layout/vList4"/>
    <dgm:cxn modelId="{D1A9AEFA-3F68-724F-B08C-26B4E0064FA8}" srcId="{7E098401-A9A9-7248-B7CD-48CFAA4C1908}" destId="{3C88E913-E1FD-DD45-A886-5EAF6721A0F8}" srcOrd="0" destOrd="0" parTransId="{E2E013B4-2398-EE4A-92CC-40CEC871A3A9}" sibTransId="{04F38288-28B2-5045-B7EA-9F80B7A41987}"/>
    <dgm:cxn modelId="{48DC69F7-17B1-DF44-A81A-8B304BAD71D0}" type="presOf" srcId="{894069BC-EDB4-DF45-AF6D-B8BA64AB27B7}" destId="{F0CD57D3-D1A2-D847-81A4-DA8452FA64ED}" srcOrd="1" destOrd="1" presId="urn:microsoft.com/office/officeart/2005/8/layout/vList4"/>
    <dgm:cxn modelId="{177DF91E-6ADF-0C4D-84F2-255485920BE0}" type="presOf" srcId="{A9278CC8-A3E6-004D-A0A3-54D963EBCD39}" destId="{54B21D1C-B270-F240-BFA0-0B46C160088A}" srcOrd="1" destOrd="0" presId="urn:microsoft.com/office/officeart/2005/8/layout/vList4"/>
    <dgm:cxn modelId="{8CEC1A7D-4A7F-0B4F-9E0F-491711F8CCB3}" srcId="{1C83DFA4-02C3-F444-98BF-43A92FF9E1B5}" destId="{894069BC-EDB4-DF45-AF6D-B8BA64AB27B7}" srcOrd="0" destOrd="0" parTransId="{37F5806D-DD02-C342-AF61-53CDB5058F56}" sibTransId="{87B37475-214C-5E47-BC24-A8E8D1C75C26}"/>
    <dgm:cxn modelId="{E41BC173-E9E7-A04D-A2B1-233E52C8F397}" srcId="{5CA81A1C-BA6C-DA4B-950D-C655248409B0}" destId="{7E098401-A9A9-7248-B7CD-48CFAA4C1908}" srcOrd="2" destOrd="0" parTransId="{66D3F4B1-0BA7-744A-8A4E-5B595007826B}" sibTransId="{F0F4A63D-5855-C14B-A622-359092A28ABA}"/>
    <dgm:cxn modelId="{032166D6-9DB9-3A49-9616-B0DE08059CDB}" srcId="{954E119B-7F08-8A49-B0B9-05DC6A61665F}" destId="{1377A4F0-D1B3-564B-AE9F-4F8DB210ADFE}" srcOrd="0" destOrd="0" parTransId="{1BBEB2FD-BA12-944C-A51C-18A446C31ADA}" sibTransId="{D1A8C8F1-CF09-654C-8D81-8DC28BD0FBE9}"/>
    <dgm:cxn modelId="{12E390CB-FD66-D44B-B1C7-0AC41992AF6A}" type="presOf" srcId="{1377A4F0-D1B3-564B-AE9F-4F8DB210ADFE}" destId="{6DF56570-C030-074D-AF53-507142B7A5AA}" srcOrd="0" destOrd="1" presId="urn:microsoft.com/office/officeart/2005/8/layout/vList4"/>
    <dgm:cxn modelId="{97B23FDB-04F5-1145-A75E-68FAEA93F72D}" srcId="{5CA81A1C-BA6C-DA4B-950D-C655248409B0}" destId="{1C83DFA4-02C3-F444-98BF-43A92FF9E1B5}" srcOrd="3" destOrd="0" parTransId="{D2947FF3-147C-914B-8B90-79CE06E53120}" sibTransId="{92DCA2AE-5298-044A-8D70-1D9C8AB9F567}"/>
    <dgm:cxn modelId="{57C8923B-CC2B-0044-BD49-41B23729DDD3}" type="presOf" srcId="{1377A4F0-D1B3-564B-AE9F-4F8DB210ADFE}" destId="{871E087C-0D21-AB42-9478-327B220AD949}" srcOrd="1" destOrd="1" presId="urn:microsoft.com/office/officeart/2005/8/layout/vList4"/>
    <dgm:cxn modelId="{CB6C133F-5DAD-9747-AE72-AFD3BE46D41C}" type="presOf" srcId="{954E119B-7F08-8A49-B0B9-05DC6A61665F}" destId="{6DF56570-C030-074D-AF53-507142B7A5AA}" srcOrd="0" destOrd="0" presId="urn:microsoft.com/office/officeart/2005/8/layout/vList4"/>
    <dgm:cxn modelId="{FAFA3D43-3246-5847-BE42-21E9AC034C91}" srcId="{5CA81A1C-BA6C-DA4B-950D-C655248409B0}" destId="{954E119B-7F08-8A49-B0B9-05DC6A61665F}" srcOrd="1" destOrd="0" parTransId="{C4DBBD2F-DA2B-D849-9DD7-0AF2D873AF3E}" sibTransId="{C5D931B9-5829-C442-B4B1-5CD15295160A}"/>
    <dgm:cxn modelId="{B89DD061-DAB8-724F-B0B4-460D261D04F2}" type="presOf" srcId="{7E098401-A9A9-7248-B7CD-48CFAA4C1908}" destId="{7F7BA7A8-CCFE-B44D-AE12-8F6BABAB54DE}" srcOrd="1" destOrd="0" presId="urn:microsoft.com/office/officeart/2005/8/layout/vList4"/>
    <dgm:cxn modelId="{C6FD095E-E450-034D-919A-26A3C8290488}" type="presOf" srcId="{D352CD9E-F766-0F4E-AFA4-A7B5DC1DED20}" destId="{54B21D1C-B270-F240-BFA0-0B46C160088A}" srcOrd="1" destOrd="1" presId="urn:microsoft.com/office/officeart/2005/8/layout/vList4"/>
    <dgm:cxn modelId="{16513386-B7C9-F646-8688-43008369D0E2}" type="presOf" srcId="{1C83DFA4-02C3-F444-98BF-43A92FF9E1B5}" destId="{A0D1C7F1-CB28-C447-A4EF-F7EA4ADF7B0F}" srcOrd="0" destOrd="0" presId="urn:microsoft.com/office/officeart/2005/8/layout/vList4"/>
    <dgm:cxn modelId="{781DBD09-8589-264D-96E3-24CE2F0799EA}" srcId="{A9278CC8-A3E6-004D-A0A3-54D963EBCD39}" destId="{D352CD9E-F766-0F4E-AFA4-A7B5DC1DED20}" srcOrd="0" destOrd="0" parTransId="{6225A31F-1CFD-8A43-8ED7-765D9E4E1922}" sibTransId="{CD728129-FB50-244B-B41E-9F4F3C3047CF}"/>
    <dgm:cxn modelId="{B1C41E13-2CAA-3742-99AD-1AFBA3855F48}" type="presOf" srcId="{3C88E913-E1FD-DD45-A886-5EAF6721A0F8}" destId="{A4AE938E-5170-754D-B641-05DE8485E92B}" srcOrd="0" destOrd="1" presId="urn:microsoft.com/office/officeart/2005/8/layout/vList4"/>
    <dgm:cxn modelId="{03B9575E-EEA0-574D-A62A-E7841496B15C}" type="presOf" srcId="{3C88E913-E1FD-DD45-A886-5EAF6721A0F8}" destId="{7F7BA7A8-CCFE-B44D-AE12-8F6BABAB54DE}" srcOrd="1" destOrd="1" presId="urn:microsoft.com/office/officeart/2005/8/layout/vList4"/>
    <dgm:cxn modelId="{CF9A38C9-114C-374A-A6B5-C27E9AC2ED71}" srcId="{5CA81A1C-BA6C-DA4B-950D-C655248409B0}" destId="{A9278CC8-A3E6-004D-A0A3-54D963EBCD39}" srcOrd="0" destOrd="0" parTransId="{6A1C06B0-B6F0-A248-A58E-FF189BA2A73B}" sibTransId="{AA619F95-FCD3-B044-AAEC-893384D8E0A9}"/>
    <dgm:cxn modelId="{D36C18F0-83AD-7A44-BA82-91031E75DD11}" type="presParOf" srcId="{5C9D5304-36FC-834E-AB3A-157420308CD3}" destId="{C80CE527-CB16-9C43-AB1A-C5CA447AC73D}" srcOrd="0" destOrd="0" presId="urn:microsoft.com/office/officeart/2005/8/layout/vList4"/>
    <dgm:cxn modelId="{A34FE8E6-1AF6-DC46-9E85-FA09EB9E2A0E}" type="presParOf" srcId="{C80CE527-CB16-9C43-AB1A-C5CA447AC73D}" destId="{C759908A-E26E-E545-AAAB-3A0808446A80}" srcOrd="0" destOrd="0" presId="urn:microsoft.com/office/officeart/2005/8/layout/vList4"/>
    <dgm:cxn modelId="{43CB5C20-C9F2-E245-B7D6-D440A4AF94EF}" type="presParOf" srcId="{C80CE527-CB16-9C43-AB1A-C5CA447AC73D}" destId="{1108B128-1958-F448-8760-392F4324AAF3}" srcOrd="1" destOrd="0" presId="urn:microsoft.com/office/officeart/2005/8/layout/vList4"/>
    <dgm:cxn modelId="{5DCAA633-273C-B74F-8AD3-DDB82CF32EAA}" type="presParOf" srcId="{C80CE527-CB16-9C43-AB1A-C5CA447AC73D}" destId="{54B21D1C-B270-F240-BFA0-0B46C160088A}" srcOrd="2" destOrd="0" presId="urn:microsoft.com/office/officeart/2005/8/layout/vList4"/>
    <dgm:cxn modelId="{FBF33C4D-2077-5748-88F0-5913DA05E320}" type="presParOf" srcId="{5C9D5304-36FC-834E-AB3A-157420308CD3}" destId="{52E2BF96-AEDF-0040-9B44-68FC41FB6B62}" srcOrd="1" destOrd="0" presId="urn:microsoft.com/office/officeart/2005/8/layout/vList4"/>
    <dgm:cxn modelId="{5E38B146-554F-0B4F-B244-998159B453D1}" type="presParOf" srcId="{5C9D5304-36FC-834E-AB3A-157420308CD3}" destId="{FFDC5923-E9D8-EA40-AAE0-D8A5F59BF06D}" srcOrd="2" destOrd="0" presId="urn:microsoft.com/office/officeart/2005/8/layout/vList4"/>
    <dgm:cxn modelId="{74576EFD-9FF4-E342-BA47-159A3C27FC54}" type="presParOf" srcId="{FFDC5923-E9D8-EA40-AAE0-D8A5F59BF06D}" destId="{6DF56570-C030-074D-AF53-507142B7A5AA}" srcOrd="0" destOrd="0" presId="urn:microsoft.com/office/officeart/2005/8/layout/vList4"/>
    <dgm:cxn modelId="{300A3566-B04D-A840-916C-6057A7E0EC8D}" type="presParOf" srcId="{FFDC5923-E9D8-EA40-AAE0-D8A5F59BF06D}" destId="{00CCE7F2-6018-D049-BAE1-AD629D788F2D}" srcOrd="1" destOrd="0" presId="urn:microsoft.com/office/officeart/2005/8/layout/vList4"/>
    <dgm:cxn modelId="{BB508859-72C8-3B42-8F7F-ECF937BEDBE1}" type="presParOf" srcId="{FFDC5923-E9D8-EA40-AAE0-D8A5F59BF06D}" destId="{871E087C-0D21-AB42-9478-327B220AD949}" srcOrd="2" destOrd="0" presId="urn:microsoft.com/office/officeart/2005/8/layout/vList4"/>
    <dgm:cxn modelId="{4286A651-3439-C94E-9C86-9735DA678D53}" type="presParOf" srcId="{5C9D5304-36FC-834E-AB3A-157420308CD3}" destId="{B6E1FE48-0D4C-D64C-923B-50A0072A029F}" srcOrd="3" destOrd="0" presId="urn:microsoft.com/office/officeart/2005/8/layout/vList4"/>
    <dgm:cxn modelId="{F6C3DAD3-5D3F-894F-8A68-F2BC7F38691A}" type="presParOf" srcId="{5C9D5304-36FC-834E-AB3A-157420308CD3}" destId="{7CFCEB03-D67A-0B4E-93AA-AA881D5511BC}" srcOrd="4" destOrd="0" presId="urn:microsoft.com/office/officeart/2005/8/layout/vList4"/>
    <dgm:cxn modelId="{361549FC-A82D-F141-9FB4-6698BC3D6AD8}" type="presParOf" srcId="{7CFCEB03-D67A-0B4E-93AA-AA881D5511BC}" destId="{A4AE938E-5170-754D-B641-05DE8485E92B}" srcOrd="0" destOrd="0" presId="urn:microsoft.com/office/officeart/2005/8/layout/vList4"/>
    <dgm:cxn modelId="{58BAAC15-A5C9-564B-83BA-7F892E7FCD19}" type="presParOf" srcId="{7CFCEB03-D67A-0B4E-93AA-AA881D5511BC}" destId="{799AF81A-0F53-DE40-902C-673A253684A3}" srcOrd="1" destOrd="0" presId="urn:microsoft.com/office/officeart/2005/8/layout/vList4"/>
    <dgm:cxn modelId="{10F69F34-1A4A-374C-867D-335E6D183C5B}" type="presParOf" srcId="{7CFCEB03-D67A-0B4E-93AA-AA881D5511BC}" destId="{7F7BA7A8-CCFE-B44D-AE12-8F6BABAB54DE}" srcOrd="2" destOrd="0" presId="urn:microsoft.com/office/officeart/2005/8/layout/vList4"/>
    <dgm:cxn modelId="{B1C7A693-AB8C-1D46-9B75-C8AB2745DAC9}" type="presParOf" srcId="{5C9D5304-36FC-834E-AB3A-157420308CD3}" destId="{92E81AD9-27F6-0641-866F-E0968E676E16}" srcOrd="5" destOrd="0" presId="urn:microsoft.com/office/officeart/2005/8/layout/vList4"/>
    <dgm:cxn modelId="{628B8257-42C0-8C4E-8064-DF765A1C914B}" type="presParOf" srcId="{5C9D5304-36FC-834E-AB3A-157420308CD3}" destId="{4FCD58A6-EE1E-E947-A26E-37D8A6FE0C73}" srcOrd="6" destOrd="0" presId="urn:microsoft.com/office/officeart/2005/8/layout/vList4"/>
    <dgm:cxn modelId="{9FB7349A-D613-D54D-90F5-CC472C1BE75B}" type="presParOf" srcId="{4FCD58A6-EE1E-E947-A26E-37D8A6FE0C73}" destId="{A0D1C7F1-CB28-C447-A4EF-F7EA4ADF7B0F}" srcOrd="0" destOrd="0" presId="urn:microsoft.com/office/officeart/2005/8/layout/vList4"/>
    <dgm:cxn modelId="{010BFFCA-ACCC-7141-9499-139415C224C9}" type="presParOf" srcId="{4FCD58A6-EE1E-E947-A26E-37D8A6FE0C73}" destId="{B1B8D429-B122-E64A-8A98-F70A8D673653}" srcOrd="1" destOrd="0" presId="urn:microsoft.com/office/officeart/2005/8/layout/vList4"/>
    <dgm:cxn modelId="{D6326F90-E7A6-2541-875F-198787E6FE7B}" type="presParOf" srcId="{4FCD58A6-EE1E-E947-A26E-37D8A6FE0C73}" destId="{F0CD57D3-D1A2-D847-81A4-DA8452FA64ED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656203-C007-354C-A6FE-68604DF82238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E43EEA-83B8-E349-8FFA-64E0472AED55}">
      <dgm:prSet/>
      <dgm:spPr/>
      <dgm:t>
        <a:bodyPr/>
        <a:lstStyle/>
        <a:p>
          <a:pPr rtl="0"/>
          <a:r>
            <a:rPr lang="fr-FR" dirty="0" smtClean="0"/>
            <a:t>2</a:t>
          </a:r>
          <a:endParaRPr lang="fr-FR" dirty="0"/>
        </a:p>
      </dgm:t>
    </dgm:pt>
    <dgm:pt modelId="{FBD4A4C5-759D-B94C-9E33-30F75B24AEDE}" type="parTrans" cxnId="{DD6089BD-9D13-F34F-84F5-63D7F75A1C69}">
      <dgm:prSet/>
      <dgm:spPr/>
      <dgm:t>
        <a:bodyPr/>
        <a:lstStyle/>
        <a:p>
          <a:endParaRPr lang="fr-FR"/>
        </a:p>
      </dgm:t>
    </dgm:pt>
    <dgm:pt modelId="{34C02AC4-EBBB-164D-961C-1BE65F4432EB}" type="sibTrans" cxnId="{DD6089BD-9D13-F34F-84F5-63D7F75A1C69}">
      <dgm:prSet/>
      <dgm:spPr/>
      <dgm:t>
        <a:bodyPr/>
        <a:lstStyle/>
        <a:p>
          <a:endParaRPr lang="fr-FR"/>
        </a:p>
      </dgm:t>
    </dgm:pt>
    <dgm:pt modelId="{7C9CE80C-B3B6-A74D-BFAC-096D76FC2B8E}">
      <dgm:prSet/>
      <dgm:spPr/>
      <dgm:t>
        <a:bodyPr/>
        <a:lstStyle/>
        <a:p>
          <a:pPr rtl="0"/>
          <a:r>
            <a:rPr lang="fr-FR" dirty="0" smtClean="0"/>
            <a:t>1</a:t>
          </a:r>
          <a:endParaRPr lang="fr-FR" dirty="0"/>
        </a:p>
      </dgm:t>
    </dgm:pt>
    <dgm:pt modelId="{C808B899-D4EF-E446-A13A-D401CE8FE6DA}" type="parTrans" cxnId="{FEA84061-4ED6-FC4B-92E8-B0C7E4E3015A}">
      <dgm:prSet/>
      <dgm:spPr/>
    </dgm:pt>
    <dgm:pt modelId="{A9AF8171-DDF8-C14E-B510-C2271D5D0EB9}" type="sibTrans" cxnId="{FEA84061-4ED6-FC4B-92E8-B0C7E4E3015A}">
      <dgm:prSet/>
      <dgm:spPr/>
    </dgm:pt>
    <dgm:pt modelId="{A156A879-790F-324F-BF0B-CCA12A2B7383}">
      <dgm:prSet/>
      <dgm:spPr/>
      <dgm:t>
        <a:bodyPr/>
        <a:lstStyle/>
        <a:p>
          <a:pPr rtl="0"/>
          <a:r>
            <a:rPr lang="fr-FR" dirty="0" err="1" smtClean="0"/>
            <a:t>Needs</a:t>
          </a:r>
          <a:r>
            <a:rPr lang="fr-FR" dirty="0" smtClean="0"/>
            <a:t> the </a:t>
          </a:r>
          <a:r>
            <a:rPr lang="fr-FR" dirty="0" err="1" smtClean="0"/>
            <a:t>coordinates</a:t>
          </a:r>
          <a:r>
            <a:rPr lang="fr-FR" dirty="0" smtClean="0"/>
            <a:t> of </a:t>
          </a:r>
          <a:r>
            <a:rPr lang="fr-FR" dirty="0" err="1" smtClean="0"/>
            <a:t>sensor</a:t>
          </a:r>
          <a:r>
            <a:rPr lang="fr-FR" dirty="0" smtClean="0"/>
            <a:t> </a:t>
          </a:r>
          <a:r>
            <a:rPr lang="fr-FR" dirty="0" err="1" smtClean="0"/>
            <a:t>nodes</a:t>
          </a:r>
          <a:r>
            <a:rPr lang="fr-FR" dirty="0" smtClean="0"/>
            <a:t> (GPS, …)</a:t>
          </a:r>
          <a:endParaRPr lang="fr-FR" dirty="0"/>
        </a:p>
      </dgm:t>
    </dgm:pt>
    <dgm:pt modelId="{DE820431-CA72-3645-AD99-38E7052F0F03}" type="parTrans" cxnId="{5BCB5798-C420-AE42-A42C-029BACFDFFE0}">
      <dgm:prSet/>
      <dgm:spPr/>
    </dgm:pt>
    <dgm:pt modelId="{FB5D51B9-62CC-B942-9F87-39D07D5A99D8}" type="sibTrans" cxnId="{5BCB5798-C420-AE42-A42C-029BACFDFFE0}">
      <dgm:prSet/>
      <dgm:spPr/>
    </dgm:pt>
    <dgm:pt modelId="{B35BC3B9-1DC6-F74B-BACF-8B3E55FAE941}">
      <dgm:prSet/>
      <dgm:spPr/>
      <dgm:t>
        <a:bodyPr/>
        <a:lstStyle/>
        <a:p>
          <a:pPr rtl="0"/>
          <a:r>
            <a:rPr lang="fr-FR" dirty="0" err="1" smtClean="0"/>
            <a:t>Needs</a:t>
          </a:r>
          <a:r>
            <a:rPr lang="fr-FR" dirty="0" smtClean="0"/>
            <a:t> the camera directions (</a:t>
          </a:r>
          <a:r>
            <a:rPr lang="fr-FR" dirty="0" err="1" smtClean="0"/>
            <a:t>compass</a:t>
          </a:r>
          <a:r>
            <a:rPr lang="fr-FR" dirty="0" smtClean="0"/>
            <a:t>)</a:t>
          </a:r>
          <a:endParaRPr lang="fr-FR" dirty="0"/>
        </a:p>
      </dgm:t>
    </dgm:pt>
    <dgm:pt modelId="{5351AC35-68FD-B34F-9EC0-18EDDA1A2592}" type="parTrans" cxnId="{093A0C2A-4B96-B54C-A3A5-8648713A547F}">
      <dgm:prSet/>
      <dgm:spPr/>
    </dgm:pt>
    <dgm:pt modelId="{32D73217-CE08-1544-BDB2-7BF31C3A891C}" type="sibTrans" cxnId="{093A0C2A-4B96-B54C-A3A5-8648713A547F}">
      <dgm:prSet/>
      <dgm:spPr/>
    </dgm:pt>
    <dgm:pt modelId="{AF5B4F45-5CF9-E042-851E-DB29ACDBC8FA}">
      <dgm:prSet/>
      <dgm:spPr/>
      <dgm:t>
        <a:bodyPr/>
        <a:lstStyle/>
        <a:p>
          <a:r>
            <a:rPr lang="fr-FR" dirty="0" smtClean="0"/>
            <a:t>3</a:t>
          </a:r>
          <a:endParaRPr lang="fr-FR" dirty="0"/>
        </a:p>
      </dgm:t>
    </dgm:pt>
    <dgm:pt modelId="{1451F43A-AA8A-A948-A952-F39B2E7DECD7}" type="parTrans" cxnId="{B39E2AB4-8C0B-4849-9B26-18AB8F406C67}">
      <dgm:prSet/>
      <dgm:spPr/>
    </dgm:pt>
    <dgm:pt modelId="{E8D512FB-7961-824A-BF4B-3C761D7FFAF4}" type="sibTrans" cxnId="{B39E2AB4-8C0B-4849-9B26-18AB8F406C67}">
      <dgm:prSet/>
      <dgm:spPr/>
    </dgm:pt>
    <dgm:pt modelId="{00042813-1A0C-014B-9A55-97604FD317DD}">
      <dgm:prSet/>
      <dgm:spPr/>
      <dgm:t>
        <a:bodyPr/>
        <a:lstStyle/>
        <a:p>
          <a:pPr rtl="0"/>
          <a:r>
            <a:rPr lang="fr-FR" dirty="0" err="1" smtClean="0"/>
            <a:t>Coordinates</a:t>
          </a:r>
          <a:r>
            <a:rPr lang="fr-FR" dirty="0" smtClean="0"/>
            <a:t> of </a:t>
          </a:r>
          <a:r>
            <a:rPr lang="fr-FR" dirty="0" err="1" smtClean="0"/>
            <a:t>significant</a:t>
          </a:r>
          <a:r>
            <a:rPr lang="fr-FR" dirty="0" smtClean="0"/>
            <a:t> points </a:t>
          </a:r>
          <a:r>
            <a:rPr lang="fr-FR" dirty="0" err="1" smtClean="0"/>
            <a:t>can</a:t>
          </a:r>
          <a:r>
            <a:rPr lang="fr-FR" dirty="0" smtClean="0"/>
            <a:t> </a:t>
          </a:r>
          <a:r>
            <a:rPr lang="fr-FR" dirty="0" err="1" smtClean="0"/>
            <a:t>easily</a:t>
          </a:r>
          <a:r>
            <a:rPr lang="fr-FR" dirty="0" smtClean="0"/>
            <a:t> </a:t>
          </a:r>
          <a:r>
            <a:rPr lang="fr-FR" dirty="0" err="1" smtClean="0"/>
            <a:t>be</a:t>
          </a:r>
          <a:r>
            <a:rPr lang="fr-FR" dirty="0" smtClean="0"/>
            <a:t> </a:t>
          </a:r>
          <a:r>
            <a:rPr lang="fr-FR" dirty="0" err="1" smtClean="0"/>
            <a:t>determined</a:t>
          </a:r>
          <a:r>
            <a:rPr lang="fr-FR" dirty="0" smtClean="0"/>
            <a:t> </a:t>
          </a:r>
          <a:r>
            <a:rPr lang="fr-FR" dirty="0" err="1" smtClean="0"/>
            <a:t>given</a:t>
          </a:r>
          <a:r>
            <a:rPr lang="fr-FR" dirty="0" smtClean="0"/>
            <a:t> p, b &amp; c</a:t>
          </a:r>
          <a:endParaRPr lang="fr-FR" dirty="0"/>
        </a:p>
      </dgm:t>
    </dgm:pt>
    <dgm:pt modelId="{E10CC056-F73A-944E-85FF-166E0DD48CE6}" type="parTrans" cxnId="{364CAA6E-F618-594C-98C1-E8B12B23C6F6}">
      <dgm:prSet/>
      <dgm:spPr/>
    </dgm:pt>
    <dgm:pt modelId="{85D1B5BE-15A0-294F-9504-233BD61B7EB2}" type="sibTrans" cxnId="{364CAA6E-F618-594C-98C1-E8B12B23C6F6}">
      <dgm:prSet/>
      <dgm:spPr/>
    </dgm:pt>
    <dgm:pt modelId="{1D83375D-5046-2349-9064-9928B8934296}">
      <dgm:prSet/>
      <dgm:spPr/>
      <dgm:t>
        <a:bodyPr/>
        <a:lstStyle/>
        <a:p>
          <a:r>
            <a:rPr lang="fr-FR" dirty="0" smtClean="0"/>
            <a:t>4</a:t>
          </a:r>
          <a:endParaRPr lang="fr-FR" dirty="0"/>
        </a:p>
      </dgm:t>
    </dgm:pt>
    <dgm:pt modelId="{686F034F-B285-564D-9C37-0260EA892F46}" type="parTrans" cxnId="{AA97A84B-267D-AA41-969D-E4409C91817A}">
      <dgm:prSet/>
      <dgm:spPr/>
    </dgm:pt>
    <dgm:pt modelId="{B2E8EF02-CC36-2243-83B0-69322E124957}" type="sibTrans" cxnId="{AA97A84B-267D-AA41-969D-E4409C91817A}">
      <dgm:prSet/>
      <dgm:spPr/>
    </dgm:pt>
    <dgm:pt modelId="{AC73E241-7487-7A49-A67B-7C08B1C2CD7F}">
      <dgm:prSet/>
      <dgm:spPr/>
      <dgm:t>
        <a:bodyPr/>
        <a:lstStyle/>
        <a:p>
          <a:pPr rtl="0"/>
          <a:r>
            <a:rPr lang="fr-FR" dirty="0" err="1" smtClean="0"/>
            <a:t>Determining</a:t>
          </a:r>
          <a:r>
            <a:rPr lang="fr-FR" dirty="0" smtClean="0"/>
            <a:t> </a:t>
          </a:r>
          <a:r>
            <a:rPr lang="fr-FR" dirty="0" err="1" smtClean="0"/>
            <a:t>whether</a:t>
          </a:r>
          <a:r>
            <a:rPr lang="fr-FR" dirty="0" smtClean="0"/>
            <a:t> a point x </a:t>
          </a:r>
          <a:r>
            <a:rPr lang="fr-FR" dirty="0" err="1" smtClean="0"/>
            <a:t>is</a:t>
          </a:r>
          <a:r>
            <a:rPr lang="fr-FR" dirty="0" smtClean="0"/>
            <a:t> </a:t>
          </a:r>
          <a:r>
            <a:rPr lang="fr-FR" dirty="0" err="1" smtClean="0"/>
            <a:t>inside</a:t>
          </a:r>
          <a:r>
            <a:rPr lang="fr-FR" dirty="0" smtClean="0"/>
            <a:t> a triangle (</a:t>
          </a:r>
          <a:r>
            <a:rPr lang="fr-FR" dirty="0" err="1" smtClean="0"/>
            <a:t>p,b,c</a:t>
          </a:r>
          <a:r>
            <a:rPr lang="fr-FR" dirty="0" smtClean="0"/>
            <a:t>) </a:t>
          </a:r>
          <a:r>
            <a:rPr lang="fr-FR" dirty="0" err="1" smtClean="0"/>
            <a:t>is</a:t>
          </a:r>
          <a:r>
            <a:rPr lang="fr-FR" dirty="0" smtClean="0"/>
            <a:t> </a:t>
          </a:r>
          <a:r>
            <a:rPr lang="fr-FR" dirty="0" err="1" smtClean="0"/>
            <a:t>done</a:t>
          </a:r>
          <a:r>
            <a:rPr lang="fr-FR" dirty="0" smtClean="0"/>
            <a:t> </a:t>
          </a:r>
          <a:r>
            <a:rPr lang="fr-FR" dirty="0" err="1" smtClean="0"/>
            <a:t>geometrically</a:t>
          </a:r>
          <a:r>
            <a:rPr lang="fr-FR" dirty="0" smtClean="0"/>
            <a:t> </a:t>
          </a:r>
          <a:endParaRPr lang="fr-FR" dirty="0"/>
        </a:p>
      </dgm:t>
    </dgm:pt>
    <dgm:pt modelId="{692517F4-D96C-F844-A6F6-C15863911CFE}" type="parTrans" cxnId="{27D7BB4F-3F3C-8948-8D67-B7808A77518D}">
      <dgm:prSet/>
      <dgm:spPr/>
    </dgm:pt>
    <dgm:pt modelId="{6B2CDA82-2B7C-1142-AE87-6047522DECE4}" type="sibTrans" cxnId="{27D7BB4F-3F3C-8948-8D67-B7808A77518D}">
      <dgm:prSet/>
      <dgm:spPr/>
    </dgm:pt>
    <dgm:pt modelId="{EFDF4ACD-FDFE-744E-94ED-0695256F1F67}" type="pres">
      <dgm:prSet presAssocID="{AE656203-C007-354C-A6FE-68604DF8223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BF4254A-8B33-DD43-A838-700749A649B2}" type="pres">
      <dgm:prSet presAssocID="{7C9CE80C-B3B6-A74D-BFAC-096D76FC2B8E}" presName="composite" presStyleCnt="0"/>
      <dgm:spPr/>
    </dgm:pt>
    <dgm:pt modelId="{23399B1C-840F-0D43-9C30-993EB8C1E259}" type="pres">
      <dgm:prSet presAssocID="{7C9CE80C-B3B6-A74D-BFAC-096D76FC2B8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33AAD3-83F0-3F43-8EBF-FDAAC84718DA}" type="pres">
      <dgm:prSet presAssocID="{7C9CE80C-B3B6-A74D-BFAC-096D76FC2B8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688FC5-F178-7D44-BF39-13B0B1DBF119}" type="pres">
      <dgm:prSet presAssocID="{A9AF8171-DDF8-C14E-B510-C2271D5D0EB9}" presName="sp" presStyleCnt="0"/>
      <dgm:spPr/>
    </dgm:pt>
    <dgm:pt modelId="{E154A628-CCD8-764F-998D-A7F01F542642}" type="pres">
      <dgm:prSet presAssocID="{DFE43EEA-83B8-E349-8FFA-64E0472AED55}" presName="composite" presStyleCnt="0"/>
      <dgm:spPr/>
    </dgm:pt>
    <dgm:pt modelId="{6D2AAF1E-7839-0E48-B40B-8CB332B73369}" type="pres">
      <dgm:prSet presAssocID="{DFE43EEA-83B8-E349-8FFA-64E0472AED5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4C5B7D-1CB6-1C4A-8DDE-5DF2B0BD0F95}" type="pres">
      <dgm:prSet presAssocID="{DFE43EEA-83B8-E349-8FFA-64E0472AED5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49AA44-80A2-564D-8857-1AD3C386FB2E}" type="pres">
      <dgm:prSet presAssocID="{34C02AC4-EBBB-164D-961C-1BE65F4432EB}" presName="sp" presStyleCnt="0"/>
      <dgm:spPr/>
    </dgm:pt>
    <dgm:pt modelId="{F5C4836F-3149-BD49-B9D0-1F2DE5EFA0DB}" type="pres">
      <dgm:prSet presAssocID="{AF5B4F45-5CF9-E042-851E-DB29ACDBC8FA}" presName="composite" presStyleCnt="0"/>
      <dgm:spPr/>
    </dgm:pt>
    <dgm:pt modelId="{A0FBC526-DD91-CC47-A225-728836AF80B3}" type="pres">
      <dgm:prSet presAssocID="{AF5B4F45-5CF9-E042-851E-DB29ACDBC8F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154265-BC1C-A846-9CE5-D6F941E800D5}" type="pres">
      <dgm:prSet presAssocID="{AF5B4F45-5CF9-E042-851E-DB29ACDBC8F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F28909-499A-9D45-B3D2-48E98D1838CF}" type="pres">
      <dgm:prSet presAssocID="{E8D512FB-7961-824A-BF4B-3C761D7FFAF4}" presName="sp" presStyleCnt="0"/>
      <dgm:spPr/>
    </dgm:pt>
    <dgm:pt modelId="{2AC31585-5B31-6043-80A8-3EDD0CF54796}" type="pres">
      <dgm:prSet presAssocID="{1D83375D-5046-2349-9064-9928B8934296}" presName="composite" presStyleCnt="0"/>
      <dgm:spPr/>
    </dgm:pt>
    <dgm:pt modelId="{A1B0AAD8-00ED-D344-8903-8CDDC9F07C98}" type="pres">
      <dgm:prSet presAssocID="{1D83375D-5046-2349-9064-9928B893429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CCE702-2EF4-5D44-A15A-DB58BD02603B}" type="pres">
      <dgm:prSet presAssocID="{1D83375D-5046-2349-9064-9928B893429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1B6324B-152B-8A4F-90B4-65EA6E424DAB}" type="presOf" srcId="{AE656203-C007-354C-A6FE-68604DF82238}" destId="{EFDF4ACD-FDFE-744E-94ED-0695256F1F67}" srcOrd="0" destOrd="0" presId="urn:microsoft.com/office/officeart/2005/8/layout/chevron2"/>
    <dgm:cxn modelId="{2A88ACF7-3E8C-7841-9CC4-4A82836F2D6F}" type="presOf" srcId="{AF5B4F45-5CF9-E042-851E-DB29ACDBC8FA}" destId="{A0FBC526-DD91-CC47-A225-728836AF80B3}" srcOrd="0" destOrd="0" presId="urn:microsoft.com/office/officeart/2005/8/layout/chevron2"/>
    <dgm:cxn modelId="{F7462671-2A06-024D-86FF-06825A390A2A}" type="presOf" srcId="{A156A879-790F-324F-BF0B-CCA12A2B7383}" destId="{8333AAD3-83F0-3F43-8EBF-FDAAC84718DA}" srcOrd="0" destOrd="0" presId="urn:microsoft.com/office/officeart/2005/8/layout/chevron2"/>
    <dgm:cxn modelId="{27D7BB4F-3F3C-8948-8D67-B7808A77518D}" srcId="{1D83375D-5046-2349-9064-9928B8934296}" destId="{AC73E241-7487-7A49-A67B-7C08B1C2CD7F}" srcOrd="0" destOrd="0" parTransId="{692517F4-D96C-F844-A6F6-C15863911CFE}" sibTransId="{6B2CDA82-2B7C-1142-AE87-6047522DECE4}"/>
    <dgm:cxn modelId="{D55AE851-2407-E048-84C2-1D37415F1B49}" type="presOf" srcId="{B35BC3B9-1DC6-F74B-BACF-8B3E55FAE941}" destId="{9F4C5B7D-1CB6-1C4A-8DDE-5DF2B0BD0F95}" srcOrd="0" destOrd="0" presId="urn:microsoft.com/office/officeart/2005/8/layout/chevron2"/>
    <dgm:cxn modelId="{1E869F02-4F94-AC42-90B0-FC4AC598B5A2}" type="presOf" srcId="{7C9CE80C-B3B6-A74D-BFAC-096D76FC2B8E}" destId="{23399B1C-840F-0D43-9C30-993EB8C1E259}" srcOrd="0" destOrd="0" presId="urn:microsoft.com/office/officeart/2005/8/layout/chevron2"/>
    <dgm:cxn modelId="{DD6089BD-9D13-F34F-84F5-63D7F75A1C69}" srcId="{AE656203-C007-354C-A6FE-68604DF82238}" destId="{DFE43EEA-83B8-E349-8FFA-64E0472AED55}" srcOrd="1" destOrd="0" parTransId="{FBD4A4C5-759D-B94C-9E33-30F75B24AEDE}" sibTransId="{34C02AC4-EBBB-164D-961C-1BE65F4432EB}"/>
    <dgm:cxn modelId="{AA97A84B-267D-AA41-969D-E4409C91817A}" srcId="{AE656203-C007-354C-A6FE-68604DF82238}" destId="{1D83375D-5046-2349-9064-9928B8934296}" srcOrd="3" destOrd="0" parTransId="{686F034F-B285-564D-9C37-0260EA892F46}" sibTransId="{B2E8EF02-CC36-2243-83B0-69322E124957}"/>
    <dgm:cxn modelId="{5BCB5798-C420-AE42-A42C-029BACFDFFE0}" srcId="{7C9CE80C-B3B6-A74D-BFAC-096D76FC2B8E}" destId="{A156A879-790F-324F-BF0B-CCA12A2B7383}" srcOrd="0" destOrd="0" parTransId="{DE820431-CA72-3645-AD99-38E7052F0F03}" sibTransId="{FB5D51B9-62CC-B942-9F87-39D07D5A99D8}"/>
    <dgm:cxn modelId="{364CAA6E-F618-594C-98C1-E8B12B23C6F6}" srcId="{AF5B4F45-5CF9-E042-851E-DB29ACDBC8FA}" destId="{00042813-1A0C-014B-9A55-97604FD317DD}" srcOrd="0" destOrd="0" parTransId="{E10CC056-F73A-944E-85FF-166E0DD48CE6}" sibTransId="{85D1B5BE-15A0-294F-9504-233BD61B7EB2}"/>
    <dgm:cxn modelId="{ED97F9AD-4C34-754B-83C4-F2EAB56BBE19}" type="presOf" srcId="{00042813-1A0C-014B-9A55-97604FD317DD}" destId="{46154265-BC1C-A846-9CE5-D6F941E800D5}" srcOrd="0" destOrd="0" presId="urn:microsoft.com/office/officeart/2005/8/layout/chevron2"/>
    <dgm:cxn modelId="{8BC9E8E9-E3AD-5C40-B7B8-42972450ABA1}" type="presOf" srcId="{DFE43EEA-83B8-E349-8FFA-64E0472AED55}" destId="{6D2AAF1E-7839-0E48-B40B-8CB332B73369}" srcOrd="0" destOrd="0" presId="urn:microsoft.com/office/officeart/2005/8/layout/chevron2"/>
    <dgm:cxn modelId="{2DDC82A3-D38C-D846-895D-349B676893D1}" type="presOf" srcId="{AC73E241-7487-7A49-A67B-7C08B1C2CD7F}" destId="{5CCCE702-2EF4-5D44-A15A-DB58BD02603B}" srcOrd="0" destOrd="0" presId="urn:microsoft.com/office/officeart/2005/8/layout/chevron2"/>
    <dgm:cxn modelId="{B39E2AB4-8C0B-4849-9B26-18AB8F406C67}" srcId="{AE656203-C007-354C-A6FE-68604DF82238}" destId="{AF5B4F45-5CF9-E042-851E-DB29ACDBC8FA}" srcOrd="2" destOrd="0" parTransId="{1451F43A-AA8A-A948-A952-F39B2E7DECD7}" sibTransId="{E8D512FB-7961-824A-BF4B-3C761D7FFAF4}"/>
    <dgm:cxn modelId="{FEA84061-4ED6-FC4B-92E8-B0C7E4E3015A}" srcId="{AE656203-C007-354C-A6FE-68604DF82238}" destId="{7C9CE80C-B3B6-A74D-BFAC-096D76FC2B8E}" srcOrd="0" destOrd="0" parTransId="{C808B899-D4EF-E446-A13A-D401CE8FE6DA}" sibTransId="{A9AF8171-DDF8-C14E-B510-C2271D5D0EB9}"/>
    <dgm:cxn modelId="{093A0C2A-4B96-B54C-A3A5-8648713A547F}" srcId="{DFE43EEA-83B8-E349-8FFA-64E0472AED55}" destId="{B35BC3B9-1DC6-F74B-BACF-8B3E55FAE941}" srcOrd="0" destOrd="0" parTransId="{5351AC35-68FD-B34F-9EC0-18EDDA1A2592}" sibTransId="{32D73217-CE08-1544-BDB2-7BF31C3A891C}"/>
    <dgm:cxn modelId="{E36F9253-6DBD-B14D-9CFE-9872AD404D10}" type="presOf" srcId="{1D83375D-5046-2349-9064-9928B8934296}" destId="{A1B0AAD8-00ED-D344-8903-8CDDC9F07C98}" srcOrd="0" destOrd="0" presId="urn:microsoft.com/office/officeart/2005/8/layout/chevron2"/>
    <dgm:cxn modelId="{39D8996E-71C1-C544-AA6F-C558C56CF92D}" type="presParOf" srcId="{EFDF4ACD-FDFE-744E-94ED-0695256F1F67}" destId="{CBF4254A-8B33-DD43-A838-700749A649B2}" srcOrd="0" destOrd="0" presId="urn:microsoft.com/office/officeart/2005/8/layout/chevron2"/>
    <dgm:cxn modelId="{C324A609-1792-DD4F-8320-25EF2D18F511}" type="presParOf" srcId="{CBF4254A-8B33-DD43-A838-700749A649B2}" destId="{23399B1C-840F-0D43-9C30-993EB8C1E259}" srcOrd="0" destOrd="0" presId="urn:microsoft.com/office/officeart/2005/8/layout/chevron2"/>
    <dgm:cxn modelId="{4B6263AF-E85C-EB40-8D1F-13A875CD7281}" type="presParOf" srcId="{CBF4254A-8B33-DD43-A838-700749A649B2}" destId="{8333AAD3-83F0-3F43-8EBF-FDAAC84718DA}" srcOrd="1" destOrd="0" presId="urn:microsoft.com/office/officeart/2005/8/layout/chevron2"/>
    <dgm:cxn modelId="{9A402AE4-7948-824F-9A68-24710EF4B8AA}" type="presParOf" srcId="{EFDF4ACD-FDFE-744E-94ED-0695256F1F67}" destId="{6C688FC5-F178-7D44-BF39-13B0B1DBF119}" srcOrd="1" destOrd="0" presId="urn:microsoft.com/office/officeart/2005/8/layout/chevron2"/>
    <dgm:cxn modelId="{16A6A37C-0F52-A545-B67D-6A2A3FEF0945}" type="presParOf" srcId="{EFDF4ACD-FDFE-744E-94ED-0695256F1F67}" destId="{E154A628-CCD8-764F-998D-A7F01F542642}" srcOrd="2" destOrd="0" presId="urn:microsoft.com/office/officeart/2005/8/layout/chevron2"/>
    <dgm:cxn modelId="{238EFEF9-E6A7-ED48-A333-D8ECCF98FA25}" type="presParOf" srcId="{E154A628-CCD8-764F-998D-A7F01F542642}" destId="{6D2AAF1E-7839-0E48-B40B-8CB332B73369}" srcOrd="0" destOrd="0" presId="urn:microsoft.com/office/officeart/2005/8/layout/chevron2"/>
    <dgm:cxn modelId="{508FD524-1A36-294F-8C80-106FB657E7B0}" type="presParOf" srcId="{E154A628-CCD8-764F-998D-A7F01F542642}" destId="{9F4C5B7D-1CB6-1C4A-8DDE-5DF2B0BD0F95}" srcOrd="1" destOrd="0" presId="urn:microsoft.com/office/officeart/2005/8/layout/chevron2"/>
    <dgm:cxn modelId="{7C4897E8-E26B-B841-8E36-F6EEC22056AE}" type="presParOf" srcId="{EFDF4ACD-FDFE-744E-94ED-0695256F1F67}" destId="{1149AA44-80A2-564D-8857-1AD3C386FB2E}" srcOrd="3" destOrd="0" presId="urn:microsoft.com/office/officeart/2005/8/layout/chevron2"/>
    <dgm:cxn modelId="{164A1E7A-466B-EC44-BBE1-3B3C1311DEF7}" type="presParOf" srcId="{EFDF4ACD-FDFE-744E-94ED-0695256F1F67}" destId="{F5C4836F-3149-BD49-B9D0-1F2DE5EFA0DB}" srcOrd="4" destOrd="0" presId="urn:microsoft.com/office/officeart/2005/8/layout/chevron2"/>
    <dgm:cxn modelId="{A0B29BA4-48E3-6943-A3B8-C7E993B923EC}" type="presParOf" srcId="{F5C4836F-3149-BD49-B9D0-1F2DE5EFA0DB}" destId="{A0FBC526-DD91-CC47-A225-728836AF80B3}" srcOrd="0" destOrd="0" presId="urn:microsoft.com/office/officeart/2005/8/layout/chevron2"/>
    <dgm:cxn modelId="{2F6FD486-DF18-BD44-9E28-7C0EF1825679}" type="presParOf" srcId="{F5C4836F-3149-BD49-B9D0-1F2DE5EFA0DB}" destId="{46154265-BC1C-A846-9CE5-D6F941E800D5}" srcOrd="1" destOrd="0" presId="urn:microsoft.com/office/officeart/2005/8/layout/chevron2"/>
    <dgm:cxn modelId="{C704813B-8A0C-5742-B931-B117CD3CDBB1}" type="presParOf" srcId="{EFDF4ACD-FDFE-744E-94ED-0695256F1F67}" destId="{A8F28909-499A-9D45-B3D2-48E98D1838CF}" srcOrd="5" destOrd="0" presId="urn:microsoft.com/office/officeart/2005/8/layout/chevron2"/>
    <dgm:cxn modelId="{486D58B2-B547-EA42-884F-03E0A66F4B4E}" type="presParOf" srcId="{EFDF4ACD-FDFE-744E-94ED-0695256F1F67}" destId="{2AC31585-5B31-6043-80A8-3EDD0CF54796}" srcOrd="6" destOrd="0" presId="urn:microsoft.com/office/officeart/2005/8/layout/chevron2"/>
    <dgm:cxn modelId="{EADFD359-7812-DF41-A251-C6F19140F55C}" type="presParOf" srcId="{2AC31585-5B31-6043-80A8-3EDD0CF54796}" destId="{A1B0AAD8-00ED-D344-8903-8CDDC9F07C98}" srcOrd="0" destOrd="0" presId="urn:microsoft.com/office/officeart/2005/8/layout/chevron2"/>
    <dgm:cxn modelId="{E6A1E261-C33C-AC4D-9A3A-88E8F4AE256E}" type="presParOf" srcId="{2AC31585-5B31-6043-80A8-3EDD0CF54796}" destId="{5CCCE702-2EF4-5D44-A15A-DB58BD02603B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fr-FR"/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endParaRPr lang="fr-FR"/>
          </a:p>
        </p:txBody>
      </p:sp>
      <p:sp>
        <p:nvSpPr>
          <p:cNvPr id="421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fr-FR"/>
          </a:p>
        </p:txBody>
      </p:sp>
      <p:sp>
        <p:nvSpPr>
          <p:cNvPr id="421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AFCEB5C1-AA53-D74F-A16C-5487802701D0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FC80EE26-5CD9-9F43-9C61-50FD08E279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8CC4B-2185-4141-9E95-A1F92B165581}" type="slidenum">
              <a:rPr lang="en-US"/>
              <a:pPr/>
              <a:t>1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My bio, the project…</a:t>
            </a:r>
          </a:p>
          <a:p>
            <a:r>
              <a:rPr lang="fr-FR"/>
              <a:t>Where to find the latest version of the slides in electronic format</a:t>
            </a:r>
          </a:p>
          <a:p>
            <a:r>
              <a:rPr lang="fr-FR"/>
              <a:t>Don’t hesitate to interrupt me</a:t>
            </a:r>
          </a:p>
          <a:p>
            <a:r>
              <a:rPr lang="fr-FR"/>
              <a:t>Break at 4pm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4B5D9F-67CC-7F46-A71F-FA94390FD187}" type="slidenum">
              <a:rPr lang="en-US"/>
              <a:pPr/>
              <a:t>10</a:t>
            </a:fld>
            <a:endParaRPr lang="en-US"/>
          </a:p>
        </p:txBody>
      </p:sp>
      <p:sp>
        <p:nvSpPr>
          <p:cNvPr id="714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28798-FDB7-EB4C-AC10-61D9CD8315C9}" type="slidenum">
              <a:rPr lang="en-US"/>
              <a:pPr/>
              <a:t>11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6132EA-5827-FA47-8A62-585B227AFA55}" type="slidenum">
              <a:rPr lang="en-US"/>
              <a:pPr/>
              <a:t>12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50604-0FCB-1E4D-B96C-21D5CE4008A1}" type="slidenum">
              <a:rPr lang="en-US"/>
              <a:pPr/>
              <a:t>13</a:t>
            </a:fld>
            <a:endParaRPr lang="en-US"/>
          </a:p>
        </p:txBody>
      </p:sp>
      <p:sp>
        <p:nvSpPr>
          <p:cNvPr id="80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50604-0FCB-1E4D-B96C-21D5CE4008A1}" type="slidenum">
              <a:rPr lang="en-US"/>
              <a:pPr/>
              <a:t>14</a:t>
            </a:fld>
            <a:endParaRPr lang="en-US"/>
          </a:p>
        </p:txBody>
      </p:sp>
      <p:sp>
        <p:nvSpPr>
          <p:cNvPr id="80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CE7C9-7949-A245-BA3A-608BCE494AA3}" type="slidenum">
              <a:rPr lang="en-US"/>
              <a:pPr/>
              <a:t>15</a:t>
            </a:fld>
            <a:endParaRPr lang="en-US"/>
          </a:p>
        </p:txBody>
      </p:sp>
      <p:sp>
        <p:nvSpPr>
          <p:cNvPr id="83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E9E65-DDF6-B146-B740-1721C5B1FA15}" type="slidenum">
              <a:rPr lang="en-US"/>
              <a:pPr/>
              <a:t>17</a:t>
            </a:fld>
            <a:endParaRPr lang="en-US"/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CE7C9-7949-A245-BA3A-608BCE494AA3}" type="slidenum">
              <a:rPr lang="en-US"/>
              <a:pPr/>
              <a:t>18</a:t>
            </a:fld>
            <a:endParaRPr lang="en-US"/>
          </a:p>
        </p:txBody>
      </p:sp>
      <p:sp>
        <p:nvSpPr>
          <p:cNvPr id="83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CE7C9-7949-A245-BA3A-608BCE494AA3}" type="slidenum">
              <a:rPr lang="en-US"/>
              <a:pPr/>
              <a:t>19</a:t>
            </a:fld>
            <a:endParaRPr lang="en-US"/>
          </a:p>
        </p:txBody>
      </p:sp>
      <p:sp>
        <p:nvSpPr>
          <p:cNvPr id="83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36292-D7B7-094E-A34B-4912F7CACF99}" type="slidenum">
              <a:rPr lang="en-US"/>
              <a:pPr/>
              <a:t>21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E77CF-C0D5-1640-9E45-4F912268980D}" type="slidenum">
              <a:rPr lang="en-US"/>
              <a:pPr/>
              <a:t>2</a:t>
            </a:fld>
            <a:endParaRPr lang="en-US"/>
          </a:p>
        </p:txBody>
      </p:sp>
      <p:sp>
        <p:nvSpPr>
          <p:cNvPr id="80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EB90B7-AD3B-F949-8DDE-0D8AD5358116}" type="slidenum">
              <a:rPr lang="en-US"/>
              <a:pPr/>
              <a:t>23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BE2EB0-7F64-9643-9476-2C48065AF723}" type="slidenum">
              <a:rPr lang="en-US"/>
              <a:pPr/>
              <a:t>24</a:t>
            </a:fld>
            <a:endParaRPr lang="en-US"/>
          </a:p>
        </p:txBody>
      </p:sp>
      <p:sp>
        <p:nvSpPr>
          <p:cNvPr id="8212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20C13B-B61D-7148-96B1-1EA06CEF1AEE}" type="slidenum">
              <a:rPr lang="en-US"/>
              <a:pPr/>
              <a:t>25</a:t>
            </a:fld>
            <a:endParaRPr lang="en-US"/>
          </a:p>
        </p:txBody>
      </p:sp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29E0F-F31D-984C-A2B3-55931AD6EECB}" type="slidenum">
              <a:rPr lang="en-US"/>
              <a:pPr/>
              <a:t>31</a:t>
            </a:fld>
            <a:endParaRPr lang="en-US"/>
          </a:p>
        </p:txBody>
      </p:sp>
      <p:sp>
        <p:nvSpPr>
          <p:cNvPr id="83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051F9-B906-CB42-A595-41872545B978}" type="slidenum">
              <a:rPr lang="en-US"/>
              <a:pPr/>
              <a:t>3</a:t>
            </a:fld>
            <a:endParaRPr lang="en-US"/>
          </a:p>
        </p:txBody>
      </p:sp>
      <p:sp>
        <p:nvSpPr>
          <p:cNvPr id="696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803E7-33B4-4C48-BBD1-EB721D71351F}" type="slidenum">
              <a:rPr lang="en-US"/>
              <a:pPr/>
              <a:t>4</a:t>
            </a:fld>
            <a:endParaRPr lang="en-US"/>
          </a:p>
        </p:txBody>
      </p:sp>
      <p:sp>
        <p:nvSpPr>
          <p:cNvPr id="698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3044D6-8E09-8A4C-92EE-FA990BE58F09}" type="slidenum">
              <a:rPr lang="en-US"/>
              <a:pPr/>
              <a:t>5</a:t>
            </a:fld>
            <a:endParaRPr lang="en-US"/>
          </a:p>
        </p:txBody>
      </p:sp>
      <p:sp>
        <p:nvSpPr>
          <p:cNvPr id="700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85307D-9592-9C41-9B9A-E44DB01168BC}" type="slidenum">
              <a:rPr lang="en-US"/>
              <a:pPr/>
              <a:t>6</a:t>
            </a:fld>
            <a:endParaRPr lang="en-US"/>
          </a:p>
        </p:txBody>
      </p:sp>
      <p:sp>
        <p:nvSpPr>
          <p:cNvPr id="826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7FFC5A-A792-6C46-A385-6D6711089BDB}" type="slidenum">
              <a:rPr lang="en-US"/>
              <a:pPr/>
              <a:t>7</a:t>
            </a:fld>
            <a:endParaRPr lang="en-US"/>
          </a:p>
        </p:txBody>
      </p:sp>
      <p:sp>
        <p:nvSpPr>
          <p:cNvPr id="70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5DDEC8-12C9-0942-BA32-3A3C265EFC72}" type="slidenum">
              <a:rPr lang="en-US"/>
              <a:pPr/>
              <a:t>8</a:t>
            </a:fld>
            <a:endParaRPr lang="en-US"/>
          </a:p>
        </p:txBody>
      </p:sp>
      <p:sp>
        <p:nvSpPr>
          <p:cNvPr id="706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CEC77-7872-7944-A723-9264FB4E0CBC}" type="slidenum">
              <a:rPr lang="en-US"/>
              <a:pPr/>
              <a:t>9</a:t>
            </a:fld>
            <a:endParaRPr lang="en-US"/>
          </a:p>
        </p:txBody>
      </p:sp>
      <p:sp>
        <p:nvSpPr>
          <p:cNvPr id="712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3246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324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</a:t>
            </a:r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8408988" y="6426200"/>
            <a:ext cx="481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5BA702BF-1366-0A43-9A67-884DFC7B84D2}" type="slidenum">
              <a:rPr lang="fr-FR" sz="2000">
                <a:latin typeface="Times" charset="0"/>
              </a:rPr>
              <a:pPr/>
              <a:t>‹#›</a:t>
            </a:fld>
            <a:endParaRPr lang="fr-FR" sz="2000">
              <a:latin typeface="Times" charset="0"/>
            </a:endParaRPr>
          </a:p>
        </p:txBody>
      </p:sp>
      <p:sp>
        <p:nvSpPr>
          <p:cNvPr id="5" name="Parenthèse ouvrante 4"/>
          <p:cNvSpPr/>
          <p:nvPr/>
        </p:nvSpPr>
        <p:spPr bwMode="auto">
          <a:xfrm>
            <a:off x="660400" y="76200"/>
            <a:ext cx="152400" cy="1155700"/>
          </a:xfrm>
          <a:prstGeom prst="leftBracket">
            <a:avLst/>
          </a:prstGeom>
          <a:solidFill>
            <a:srgbClr val="FFFFFF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 Bold" charset="0"/>
            </a:endParaRPr>
          </a:p>
        </p:txBody>
      </p:sp>
      <p:sp>
        <p:nvSpPr>
          <p:cNvPr id="6" name="Parenthèse fermante 5"/>
          <p:cNvSpPr/>
          <p:nvPr/>
        </p:nvSpPr>
        <p:spPr bwMode="auto">
          <a:xfrm>
            <a:off x="8280400" y="76200"/>
            <a:ext cx="152400" cy="1155700"/>
          </a:xfrm>
          <a:prstGeom prst="rightBracket">
            <a:avLst/>
          </a:prstGeom>
          <a:solidFill>
            <a:srgbClr val="FFFFFF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 Bold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8408988" y="6426200"/>
            <a:ext cx="481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5BA702BF-1366-0A43-9A67-884DFC7B84D2}" type="slidenum">
              <a:rPr lang="fr-FR" sz="2000">
                <a:latin typeface="Times" charset="0"/>
              </a:rPr>
              <a:pPr/>
              <a:t>‹#›</a:t>
            </a:fld>
            <a:endParaRPr lang="fr-FR" sz="2000">
              <a:latin typeface="Time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lairMdITC TT-Medium"/>
          <a:ea typeface="+mj-ea"/>
          <a:cs typeface="BlairMdITC TT-Medium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q"/>
        <a:defRPr sz="2400">
          <a:solidFill>
            <a:schemeClr val="tx1"/>
          </a:solidFill>
          <a:latin typeface="BlairMdITC TT-Medium"/>
          <a:ea typeface="+mn-ea"/>
          <a:cs typeface="BlairMdITC TT-Medium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q"/>
        <a:defRPr sz="2000">
          <a:solidFill>
            <a:schemeClr val="tx1"/>
          </a:solidFill>
          <a:latin typeface="BlairMdITC TT-Medium"/>
          <a:ea typeface="ＭＳ Ｐゴシック" charset="-128"/>
          <a:cs typeface="BlairMdITC TT-Medium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BlairMdITC TT-Medium"/>
          <a:ea typeface="ＭＳ Ｐゴシック" charset="-128"/>
          <a:cs typeface="BlairMdITC TT-Medium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BlairMdITC TT-Medium"/>
          <a:ea typeface="ＭＳ Ｐゴシック" charset="-128"/>
          <a:cs typeface="BlairMdITC TT-Medium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BlairMdITC TT-Medium"/>
          <a:ea typeface="ＭＳ Ｐゴシック" charset="-128"/>
          <a:cs typeface="BlairMdITC TT-Medium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23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Relationship Id="rId6" Type="http://schemas.openxmlformats.org/officeDocument/2006/relationships/image" Target="../media/image6.pdf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image" Target="../media/image25.png"/><Relationship Id="rId4" Type="http://schemas.openxmlformats.org/officeDocument/2006/relationships/diagramQuickStyle" Target="../diagrams/quickStyle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5" Type="http://schemas.openxmlformats.org/officeDocument/2006/relationships/diagramColors" Target="../diagrams/colors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Relationship Id="rId5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df"/><Relationship Id="rId5" Type="http://schemas.openxmlformats.org/officeDocument/2006/relationships/image" Target="../media/image14.pd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028700"/>
            <a:ext cx="8458200" cy="1143000"/>
          </a:xfrm>
        </p:spPr>
        <p:txBody>
          <a:bodyPr/>
          <a:lstStyle/>
          <a:p>
            <a:r>
              <a:rPr lang="fr-FR" dirty="0" err="1" smtClean="0"/>
              <a:t>Scheduling</a:t>
            </a:r>
            <a:r>
              <a:rPr lang="fr-FR" dirty="0" smtClean="0"/>
              <a:t> </a:t>
            </a:r>
            <a:r>
              <a:rPr lang="fr-FR" dirty="0" err="1" smtClean="0"/>
              <a:t>randomly-deployed</a:t>
            </a:r>
            <a:r>
              <a:rPr lang="fr-FR" dirty="0" smtClean="0"/>
              <a:t> </a:t>
            </a:r>
            <a:r>
              <a:rPr lang="fr-FR" dirty="0" err="1" smtClean="0"/>
              <a:t>heterogeneous</a:t>
            </a:r>
            <a:r>
              <a:rPr lang="fr-FR" dirty="0" smtClean="0"/>
              <a:t> </a:t>
            </a:r>
            <a:r>
              <a:rPr lang="fr-FR" dirty="0" err="1" smtClean="0"/>
              <a:t>video</a:t>
            </a:r>
            <a:r>
              <a:rPr lang="fr-FR" dirty="0" smtClean="0"/>
              <a:t> </a:t>
            </a:r>
            <a:r>
              <a:rPr lang="fr-FR" dirty="0" err="1" smtClean="0"/>
              <a:t>sensor</a:t>
            </a:r>
            <a:r>
              <a:rPr lang="fr-FR" dirty="0" smtClean="0"/>
              <a:t> </a:t>
            </a:r>
            <a:r>
              <a:rPr lang="fr-FR" dirty="0" err="1" smtClean="0"/>
              <a:t>nodes</a:t>
            </a:r>
            <a:r>
              <a:rPr lang="fr-FR" dirty="0" smtClean="0"/>
              <a:t> for </a:t>
            </a:r>
            <a:r>
              <a:rPr lang="fr-FR" dirty="0" err="1" smtClean="0"/>
              <a:t>reduced</a:t>
            </a:r>
            <a:r>
              <a:rPr lang="fr-FR" dirty="0" smtClean="0"/>
              <a:t> intrusion </a:t>
            </a:r>
            <a:r>
              <a:rPr lang="fr-FR" dirty="0" err="1" smtClean="0"/>
              <a:t>detection</a:t>
            </a:r>
            <a:r>
              <a:rPr lang="fr-FR" dirty="0" smtClean="0"/>
              <a:t> time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34000"/>
            <a:ext cx="6400800" cy="1219200"/>
          </a:xfrm>
        </p:spPr>
        <p:txBody>
          <a:bodyPr/>
          <a:lstStyle/>
          <a:p>
            <a:r>
              <a:rPr lang="en-US" sz="1400" dirty="0" smtClean="0"/>
              <a:t>Prof</a:t>
            </a:r>
            <a:r>
              <a:rPr lang="en-US" sz="1400" dirty="0"/>
              <a:t>. Congduc Pham</a:t>
            </a:r>
          </a:p>
          <a:p>
            <a:r>
              <a:rPr lang="en-US" sz="1400" dirty="0" err="1"/>
              <a:t>http://www.univ-pau.fr/</a:t>
            </a:r>
            <a:r>
              <a:rPr lang="en-US" altLang="ja-JP" sz="1400" dirty="0" err="1">
                <a:ea typeface="ＭＳ Ｐゴシック" charset="-128"/>
                <a:cs typeface="ＭＳ Ｐゴシック" charset="-128"/>
              </a:rPr>
              <a:t>~cpham</a:t>
            </a:r>
            <a:endParaRPr lang="en-US" sz="1400" dirty="0"/>
          </a:p>
          <a:p>
            <a:r>
              <a:rPr lang="en-US" sz="1400" dirty="0" err="1"/>
              <a:t>Université</a:t>
            </a:r>
            <a:r>
              <a:rPr lang="en-US" sz="1400" dirty="0"/>
              <a:t> de Pau, France</a:t>
            </a:r>
          </a:p>
          <a:p>
            <a:endParaRPr lang="en-US" sz="1400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295400" y="3911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 dirty="0" smtClean="0">
                <a:latin typeface="BlairMdITC TT-Medium"/>
                <a:cs typeface="BlairMdITC TT-Medium"/>
              </a:rPr>
              <a:t>ICDCN, 2011</a:t>
            </a: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 dirty="0" smtClean="0">
                <a:latin typeface="Comic Sans MS" charset="0"/>
              </a:rPr>
              <a:t>Infosys </a:t>
            </a:r>
            <a:r>
              <a:rPr lang="en-US" sz="2000" smtClean="0">
                <a:latin typeface="Comic Sans MS" charset="0"/>
              </a:rPr>
              <a:t>Campus, Bangalore</a:t>
            </a:r>
            <a:r>
              <a:rPr lang="en-US" sz="2000" dirty="0" smtClean="0">
                <a:latin typeface="Comic Sans MS" charset="0"/>
              </a:rPr>
              <a:t>, India</a:t>
            </a: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2000" dirty="0" smtClean="0">
                <a:latin typeface="Comic Sans MS" charset="0"/>
              </a:rPr>
              <a:t>Monday, January 3</a:t>
            </a:r>
            <a:r>
              <a:rPr lang="en-US" sz="2000" baseline="30000" dirty="0" smtClean="0">
                <a:latin typeface="Comic Sans MS" charset="0"/>
              </a:rPr>
              <a:t>rd</a:t>
            </a:r>
            <a:endParaRPr lang="en-US" sz="2000" dirty="0">
              <a:latin typeface="Comic Sans MS" charset="0"/>
            </a:endParaRPr>
          </a:p>
        </p:txBody>
      </p:sp>
      <p:pic>
        <p:nvPicPr>
          <p:cNvPr id="4116" name="Picture 20" descr="logo-LIUPPA-ne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7261A"/>
              </a:clrFrom>
              <a:clrTo>
                <a:srgbClr val="E7261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8463" y="5327650"/>
            <a:ext cx="935037" cy="1130300"/>
          </a:xfrm>
          <a:prstGeom prst="rect">
            <a:avLst/>
          </a:prstGeom>
          <a:noFill/>
        </p:spPr>
      </p:pic>
      <p:pic>
        <p:nvPicPr>
          <p:cNvPr id="4117" name="Picture 21" descr="LogoT2i-colo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8575" y="5232400"/>
            <a:ext cx="1712913" cy="122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Criticality model (2)</a:t>
            </a:r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260600"/>
            <a:ext cx="3441700" cy="3835400"/>
          </a:xfrm>
        </p:spPr>
        <p:txBody>
          <a:bodyPr/>
          <a:lstStyle/>
          <a:p>
            <a:r>
              <a:rPr lang="fr-FR" sz="1600" dirty="0"/>
              <a:t>r</a:t>
            </a:r>
            <a:r>
              <a:rPr lang="fr-FR" sz="1600" baseline="30000" dirty="0"/>
              <a:t>0</a:t>
            </a:r>
            <a:r>
              <a:rPr lang="fr-FR" sz="1600" dirty="0"/>
              <a:t> </a:t>
            </a:r>
            <a:r>
              <a:rPr lang="fr-FR" sz="1600" dirty="0" err="1"/>
              <a:t>can</a:t>
            </a:r>
            <a:r>
              <a:rPr lang="fr-FR" sz="1600" dirty="0"/>
              <a:t> </a:t>
            </a:r>
            <a:r>
              <a:rPr lang="fr-FR" sz="1600" dirty="0" err="1"/>
              <a:t>vary</a:t>
            </a:r>
            <a:r>
              <a:rPr lang="fr-FR" sz="1600" dirty="0"/>
              <a:t> in [0,1]</a:t>
            </a:r>
          </a:p>
          <a:p>
            <a:r>
              <a:rPr lang="fr-FR" sz="1600" dirty="0" err="1"/>
              <a:t>BehaVior</a:t>
            </a:r>
            <a:r>
              <a:rPr lang="fr-FR" sz="1600" dirty="0"/>
              <a:t> </a:t>
            </a:r>
            <a:r>
              <a:rPr lang="fr-FR" sz="1600" dirty="0" err="1"/>
              <a:t>functions</a:t>
            </a:r>
            <a:r>
              <a:rPr lang="fr-FR" sz="1600" dirty="0"/>
              <a:t> (BV)  </a:t>
            </a:r>
            <a:r>
              <a:rPr lang="fr-FR" sz="1600" dirty="0" err="1"/>
              <a:t>defines</a:t>
            </a:r>
            <a:r>
              <a:rPr lang="fr-FR" sz="1600" dirty="0"/>
              <a:t> the capture speed </a:t>
            </a:r>
            <a:r>
              <a:rPr lang="fr-FR" sz="1600" dirty="0" err="1"/>
              <a:t>according</a:t>
            </a:r>
            <a:r>
              <a:rPr lang="fr-FR" sz="1600" dirty="0"/>
              <a:t> to r</a:t>
            </a:r>
            <a:r>
              <a:rPr lang="fr-FR" sz="1600" baseline="30000" dirty="0"/>
              <a:t>0</a:t>
            </a:r>
          </a:p>
          <a:p>
            <a:r>
              <a:rPr lang="fr-FR" sz="1600" dirty="0"/>
              <a:t>r</a:t>
            </a:r>
            <a:r>
              <a:rPr lang="fr-FR" sz="1600" baseline="30000" dirty="0"/>
              <a:t>0 </a:t>
            </a:r>
            <a:r>
              <a:rPr lang="fr-FR" sz="1600" dirty="0"/>
              <a:t>&lt; 0.5</a:t>
            </a:r>
          </a:p>
          <a:p>
            <a:pPr marL="819150" lvl="1"/>
            <a:r>
              <a:rPr lang="fr-FR" sz="1400" dirty="0"/>
              <a:t>Concave </a:t>
            </a:r>
            <a:r>
              <a:rPr lang="fr-FR" sz="1400" dirty="0" err="1"/>
              <a:t>shape</a:t>
            </a:r>
            <a:r>
              <a:rPr lang="fr-FR" sz="1400" dirty="0"/>
              <a:t> BV</a:t>
            </a:r>
          </a:p>
          <a:p>
            <a:r>
              <a:rPr lang="fr-FR" sz="1600" dirty="0"/>
              <a:t>r</a:t>
            </a:r>
            <a:r>
              <a:rPr lang="fr-FR" sz="1600" baseline="30000" dirty="0"/>
              <a:t>0 </a:t>
            </a:r>
            <a:r>
              <a:rPr lang="fr-FR" sz="1600" dirty="0"/>
              <a:t>&gt; 0.5</a:t>
            </a:r>
          </a:p>
          <a:p>
            <a:pPr marL="819150" lvl="1"/>
            <a:r>
              <a:rPr lang="fr-FR" sz="1400" dirty="0" err="1"/>
              <a:t>Convex</a:t>
            </a:r>
            <a:r>
              <a:rPr lang="fr-FR" sz="1400" dirty="0"/>
              <a:t> </a:t>
            </a:r>
            <a:r>
              <a:rPr lang="fr-FR" sz="1400" dirty="0" err="1"/>
              <a:t>shape</a:t>
            </a:r>
            <a:r>
              <a:rPr lang="fr-FR" sz="1400" dirty="0"/>
              <a:t> BV</a:t>
            </a:r>
          </a:p>
          <a:p>
            <a:r>
              <a:rPr lang="fr-FR" sz="1600" dirty="0" err="1"/>
              <a:t>We</a:t>
            </a:r>
            <a:r>
              <a:rPr lang="fr-FR" sz="1600" dirty="0"/>
              <a:t> propose to use </a:t>
            </a:r>
            <a:r>
              <a:rPr lang="fr-FR" sz="1600" dirty="0" err="1"/>
              <a:t>Bezier</a:t>
            </a:r>
            <a:r>
              <a:rPr lang="fr-FR" sz="1600" dirty="0"/>
              <a:t> </a:t>
            </a:r>
            <a:r>
              <a:rPr lang="fr-FR" sz="1600" dirty="0" err="1"/>
              <a:t>curves</a:t>
            </a:r>
            <a:r>
              <a:rPr lang="fr-FR" sz="1600" dirty="0"/>
              <a:t> to model BV </a:t>
            </a:r>
            <a:r>
              <a:rPr lang="fr-FR" sz="1600" dirty="0" err="1"/>
              <a:t>functions</a:t>
            </a:r>
            <a:r>
              <a:rPr lang="fr-FR" sz="1600" dirty="0"/>
              <a:t> </a:t>
            </a:r>
          </a:p>
        </p:txBody>
      </p:sp>
      <p:pic>
        <p:nvPicPr>
          <p:cNvPr id="7137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2100" y="1803400"/>
            <a:ext cx="48275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550" y="2355850"/>
            <a:ext cx="636270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Some typical capture speed</a:t>
            </a:r>
          </a:p>
        </p:txBody>
      </p:sp>
      <p:sp>
        <p:nvSpPr>
          <p:cNvPr id="717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96913" y="1225550"/>
            <a:ext cx="7772400" cy="1079500"/>
          </a:xfrm>
        </p:spPr>
        <p:txBody>
          <a:bodyPr/>
          <a:lstStyle/>
          <a:p>
            <a:r>
              <a:rPr lang="fr-FR" sz="2000" dirty="0" smtClean="0"/>
              <a:t>Set maximum </a:t>
            </a:r>
            <a:r>
              <a:rPr lang="fr-FR" sz="2000" dirty="0"/>
              <a:t>capture </a:t>
            </a:r>
            <a:r>
              <a:rPr lang="fr-FR" sz="2000" dirty="0" smtClean="0"/>
              <a:t>speed: 6fps or 12fps</a:t>
            </a:r>
          </a:p>
          <a:p>
            <a:r>
              <a:rPr lang="fr-FR" sz="2000" dirty="0" err="1"/>
              <a:t>Nodes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coverset</a:t>
            </a:r>
            <a:r>
              <a:rPr lang="fr-FR" sz="2000" dirty="0" smtClean="0"/>
              <a:t> size </a:t>
            </a:r>
            <a:r>
              <a:rPr lang="fr-FR" sz="2000" dirty="0" err="1" smtClean="0"/>
              <a:t>greater</a:t>
            </a:r>
            <a:r>
              <a:rPr lang="fr-FR" sz="2000" dirty="0" smtClean="0"/>
              <a:t> </a:t>
            </a:r>
            <a:r>
              <a:rPr lang="fr-FR" sz="2000" dirty="0" err="1"/>
              <a:t>than</a:t>
            </a:r>
            <a:r>
              <a:rPr lang="fr-FR" sz="2000" dirty="0"/>
              <a:t> N capture </a:t>
            </a:r>
            <a:r>
              <a:rPr lang="fr-FR" sz="2000" dirty="0" err="1"/>
              <a:t>at</a:t>
            </a:r>
            <a:r>
              <a:rPr lang="fr-FR" sz="2000" dirty="0"/>
              <a:t> the maximum speed</a:t>
            </a:r>
          </a:p>
        </p:txBody>
      </p:sp>
      <p:sp>
        <p:nvSpPr>
          <p:cNvPr id="717829" name="Text Box 5"/>
          <p:cNvSpPr txBox="1">
            <a:spLocks noChangeArrowheads="1"/>
          </p:cNvSpPr>
          <p:nvPr/>
        </p:nvSpPr>
        <p:spPr bwMode="auto">
          <a:xfrm>
            <a:off x="434975" y="3049588"/>
            <a:ext cx="968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N=6</a:t>
            </a:r>
          </a:p>
          <a:p>
            <a:r>
              <a:rPr lang="fr-FR" sz="2000"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P</a:t>
            </a:r>
            <a:r>
              <a:rPr lang="fr-FR" sz="2000" baseline="-25000"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2</a:t>
            </a:r>
            <a:r>
              <a:rPr lang="fr-FR" sz="2000"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(6,6)</a:t>
            </a:r>
            <a:endParaRPr lang="fr-FR" sz="20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7831" name="Text Box 7"/>
          <p:cNvSpPr txBox="1">
            <a:spLocks noChangeArrowheads="1"/>
          </p:cNvSpPr>
          <p:nvPr/>
        </p:nvSpPr>
        <p:spPr bwMode="auto">
          <a:xfrm>
            <a:off x="434975" y="5276850"/>
            <a:ext cx="1109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N=12</a:t>
            </a:r>
          </a:p>
          <a:p>
            <a:r>
              <a:rPr lang="fr-FR" sz="2000"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P</a:t>
            </a:r>
            <a:r>
              <a:rPr lang="fr-FR" sz="2000" baseline="-25000"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2</a:t>
            </a:r>
            <a:r>
              <a:rPr lang="fr-FR" sz="2000"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(12,3)</a:t>
            </a:r>
          </a:p>
        </p:txBody>
      </p:sp>
      <p:pic>
        <p:nvPicPr>
          <p:cNvPr id="7178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7025" y="4498975"/>
            <a:ext cx="684053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Finding v’s cover set</a:t>
            </a:r>
          </a:p>
        </p:txBody>
      </p:sp>
      <p:sp>
        <p:nvSpPr>
          <p:cNvPr id="707594" name="Rectangle 10"/>
          <p:cNvSpPr>
            <a:spLocks noChangeArrowheads="1"/>
          </p:cNvSpPr>
          <p:nvPr/>
        </p:nvSpPr>
        <p:spPr bwMode="auto">
          <a:xfrm>
            <a:off x="4284663" y="987425"/>
            <a:ext cx="3886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Times" charset="0"/>
              </a:rPr>
              <a:t>P = {v </a:t>
            </a:r>
            <a:r>
              <a:rPr lang="fr-FR" sz="1400">
                <a:latin typeface="Times" charset="0"/>
                <a:ea typeface="Apple Symbols" charset="2"/>
                <a:cs typeface="Apple Symbols" charset="2"/>
              </a:rPr>
              <a:t>∈</a:t>
            </a:r>
            <a:r>
              <a:rPr lang="fr-FR" sz="1400">
                <a:latin typeface="Times" charset="0"/>
              </a:rPr>
              <a:t> N(V ) : v covers the point “p” of the FoV}</a:t>
            </a:r>
          </a:p>
          <a:p>
            <a:r>
              <a:rPr lang="fr-FR" sz="1400">
                <a:latin typeface="Times" charset="0"/>
              </a:rPr>
              <a:t>B = {v </a:t>
            </a:r>
            <a:r>
              <a:rPr lang="fr-FR" sz="1400">
                <a:latin typeface="Times" charset="0"/>
                <a:ea typeface="Apple Symbols" charset="2"/>
                <a:cs typeface="Apple Symbols" charset="2"/>
              </a:rPr>
              <a:t>∈</a:t>
            </a:r>
            <a:r>
              <a:rPr lang="fr-FR" sz="1400">
                <a:latin typeface="Times" charset="0"/>
              </a:rPr>
              <a:t> N(V ) : v covers the point “b” of the FoV}</a:t>
            </a:r>
          </a:p>
          <a:p>
            <a:r>
              <a:rPr lang="fr-FR" sz="1400">
                <a:latin typeface="Times" charset="0"/>
              </a:rPr>
              <a:t>C = {v </a:t>
            </a:r>
            <a:r>
              <a:rPr lang="fr-FR" sz="1400">
                <a:latin typeface="Times" charset="0"/>
                <a:ea typeface="Apple Symbols" charset="2"/>
                <a:cs typeface="Apple Symbols" charset="2"/>
              </a:rPr>
              <a:t>∈</a:t>
            </a:r>
            <a:r>
              <a:rPr lang="fr-FR" sz="1400">
                <a:latin typeface="Times" charset="0"/>
              </a:rPr>
              <a:t> N(V ) : v covers the point “c” of the FoV}</a:t>
            </a:r>
          </a:p>
          <a:p>
            <a:r>
              <a:rPr lang="fr-FR" sz="1400">
                <a:latin typeface="Times" charset="0"/>
              </a:rPr>
              <a:t>G = {v </a:t>
            </a:r>
            <a:r>
              <a:rPr lang="fr-FR" sz="1400">
                <a:latin typeface="Times" charset="0"/>
                <a:ea typeface="Apple Symbols" charset="2"/>
                <a:cs typeface="Apple Symbols" charset="2"/>
              </a:rPr>
              <a:t>∈</a:t>
            </a:r>
            <a:r>
              <a:rPr lang="fr-FR" sz="1400">
                <a:latin typeface="Times" charset="0"/>
              </a:rPr>
              <a:t> N(V ) : v covers the point “g” of the FoV}</a:t>
            </a:r>
          </a:p>
        </p:txBody>
      </p:sp>
      <p:sp>
        <p:nvSpPr>
          <p:cNvPr id="707595" name="Text Box 11"/>
          <p:cNvSpPr txBox="1">
            <a:spLocks noChangeArrowheads="1"/>
          </p:cNvSpPr>
          <p:nvPr/>
        </p:nvSpPr>
        <p:spPr bwMode="auto">
          <a:xfrm>
            <a:off x="5645150" y="5257800"/>
            <a:ext cx="2171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/>
              <a:t>PG={P</a:t>
            </a:r>
            <a:r>
              <a:rPr lang="fr-FR">
                <a:sym typeface="Symbol" charset="2"/>
              </a:rPr>
              <a:t>G</a:t>
            </a:r>
            <a:r>
              <a:rPr lang="fr-FR"/>
              <a:t>}</a:t>
            </a:r>
          </a:p>
          <a:p>
            <a:r>
              <a:rPr lang="fr-FR"/>
              <a:t>BG={B</a:t>
            </a:r>
            <a:r>
              <a:rPr lang="fr-FR">
                <a:sym typeface="Symbol" charset="2"/>
              </a:rPr>
              <a:t>G</a:t>
            </a:r>
            <a:r>
              <a:rPr lang="fr-FR"/>
              <a:t>}</a:t>
            </a:r>
          </a:p>
          <a:p>
            <a:r>
              <a:rPr lang="fr-FR"/>
              <a:t>CG={C</a:t>
            </a:r>
            <a:r>
              <a:rPr lang="fr-FR">
                <a:sym typeface="Symbol" charset="2"/>
              </a:rPr>
              <a:t>G</a:t>
            </a:r>
            <a:r>
              <a:rPr lang="fr-FR"/>
              <a:t>}</a:t>
            </a:r>
          </a:p>
          <a:p>
            <a:r>
              <a:rPr lang="fr-FR"/>
              <a:t>Co(v)=PG</a:t>
            </a:r>
            <a:r>
              <a:rPr lang="fr-FR">
                <a:sym typeface="Symbol" charset="2"/>
              </a:rPr>
              <a:t>BGCG</a:t>
            </a:r>
          </a:p>
        </p:txBody>
      </p:sp>
      <p:sp>
        <p:nvSpPr>
          <p:cNvPr id="707597" name="AutoShape 13"/>
          <p:cNvSpPr>
            <a:spLocks noChangeArrowheads="1"/>
          </p:cNvSpPr>
          <p:nvPr/>
        </p:nvSpPr>
        <p:spPr bwMode="auto">
          <a:xfrm rot="10800000">
            <a:off x="1071563" y="1420813"/>
            <a:ext cx="914400" cy="1752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598" name="Oval 14"/>
          <p:cNvSpPr>
            <a:spLocks noChangeArrowheads="1"/>
          </p:cNvSpPr>
          <p:nvPr/>
        </p:nvSpPr>
        <p:spPr bwMode="auto">
          <a:xfrm>
            <a:off x="1497013" y="3097213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599" name="Oval 15"/>
          <p:cNvSpPr>
            <a:spLocks noChangeArrowheads="1"/>
          </p:cNvSpPr>
          <p:nvPr/>
        </p:nvSpPr>
        <p:spPr bwMode="auto">
          <a:xfrm>
            <a:off x="1944688" y="138588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00" name="Oval 16"/>
          <p:cNvSpPr>
            <a:spLocks noChangeArrowheads="1"/>
          </p:cNvSpPr>
          <p:nvPr/>
        </p:nvSpPr>
        <p:spPr bwMode="auto">
          <a:xfrm>
            <a:off x="1036638" y="1382713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01" name="Text Box 17"/>
          <p:cNvSpPr txBox="1">
            <a:spLocks noChangeArrowheads="1"/>
          </p:cNvSpPr>
          <p:nvPr/>
        </p:nvSpPr>
        <p:spPr bwMode="auto">
          <a:xfrm>
            <a:off x="1377950" y="31623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p</a:t>
            </a:r>
          </a:p>
        </p:txBody>
      </p:sp>
      <p:sp>
        <p:nvSpPr>
          <p:cNvPr id="707602" name="Text Box 18"/>
          <p:cNvSpPr txBox="1">
            <a:spLocks noChangeArrowheads="1"/>
          </p:cNvSpPr>
          <p:nvPr/>
        </p:nvSpPr>
        <p:spPr bwMode="auto">
          <a:xfrm>
            <a:off x="1966913" y="11509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b</a:t>
            </a:r>
          </a:p>
        </p:txBody>
      </p:sp>
      <p:sp>
        <p:nvSpPr>
          <p:cNvPr id="707603" name="Text Box 19"/>
          <p:cNvSpPr txBox="1">
            <a:spLocks noChangeArrowheads="1"/>
          </p:cNvSpPr>
          <p:nvPr/>
        </p:nvSpPr>
        <p:spPr bwMode="auto">
          <a:xfrm>
            <a:off x="812800" y="11525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c</a:t>
            </a:r>
          </a:p>
        </p:txBody>
      </p:sp>
      <p:sp>
        <p:nvSpPr>
          <p:cNvPr id="707604" name="Line 20"/>
          <p:cNvSpPr>
            <a:spLocks noChangeShapeType="1"/>
          </p:cNvSpPr>
          <p:nvPr/>
        </p:nvSpPr>
        <p:spPr bwMode="auto">
          <a:xfrm flipH="1">
            <a:off x="1528763" y="1131888"/>
            <a:ext cx="11112" cy="2008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05" name="Text Box 21"/>
          <p:cNvSpPr txBox="1">
            <a:spLocks noChangeArrowheads="1"/>
          </p:cNvSpPr>
          <p:nvPr/>
        </p:nvSpPr>
        <p:spPr bwMode="auto">
          <a:xfrm>
            <a:off x="1252538" y="20542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</a:p>
        </p:txBody>
      </p:sp>
      <p:sp>
        <p:nvSpPr>
          <p:cNvPr id="707606" name="Arc 22"/>
          <p:cNvSpPr>
            <a:spLocks/>
          </p:cNvSpPr>
          <p:nvPr/>
        </p:nvSpPr>
        <p:spPr bwMode="auto">
          <a:xfrm rot="14725666" flipV="1">
            <a:off x="1518444" y="2355057"/>
            <a:ext cx="230187" cy="209550"/>
          </a:xfrm>
          <a:custGeom>
            <a:avLst/>
            <a:gdLst>
              <a:gd name="G0" fmla="+- 0 0 0"/>
              <a:gd name="G1" fmla="+- 19097 0 0"/>
              <a:gd name="G2" fmla="+- 21600 0 0"/>
              <a:gd name="T0" fmla="*/ 10090 w 21086"/>
              <a:gd name="T1" fmla="*/ 0 h 19097"/>
              <a:gd name="T2" fmla="*/ 21086 w 21086"/>
              <a:gd name="T3" fmla="*/ 14414 h 19097"/>
              <a:gd name="T4" fmla="*/ 0 w 21086"/>
              <a:gd name="T5" fmla="*/ 19097 h 19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86" h="19097" fill="none" extrusionOk="0">
                <a:moveTo>
                  <a:pt x="10090" y="-2"/>
                </a:moveTo>
                <a:cubicBezTo>
                  <a:pt x="15692" y="2958"/>
                  <a:pt x="19712" y="8228"/>
                  <a:pt x="21086" y="14413"/>
                </a:cubicBezTo>
              </a:path>
              <a:path w="21086" h="19097" stroke="0" extrusionOk="0">
                <a:moveTo>
                  <a:pt x="10090" y="-2"/>
                </a:moveTo>
                <a:cubicBezTo>
                  <a:pt x="15692" y="2958"/>
                  <a:pt x="19712" y="8228"/>
                  <a:pt x="21086" y="14413"/>
                </a:cubicBezTo>
                <a:lnTo>
                  <a:pt x="0" y="1909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07" name="Text Box 23"/>
          <p:cNvSpPr txBox="1">
            <a:spLocks noChangeArrowheads="1"/>
          </p:cNvSpPr>
          <p:nvPr/>
        </p:nvSpPr>
        <p:spPr bwMode="auto">
          <a:xfrm>
            <a:off x="1487488" y="2112963"/>
            <a:ext cx="296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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7608" name="Line 24"/>
          <p:cNvSpPr>
            <a:spLocks noChangeShapeType="1"/>
          </p:cNvSpPr>
          <p:nvPr/>
        </p:nvSpPr>
        <p:spPr bwMode="auto">
          <a:xfrm>
            <a:off x="1309688" y="2120900"/>
            <a:ext cx="18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09" name="Text Box 25"/>
          <p:cNvSpPr txBox="1">
            <a:spLocks noChangeArrowheads="1"/>
          </p:cNvSpPr>
          <p:nvPr/>
        </p:nvSpPr>
        <p:spPr bwMode="auto">
          <a:xfrm>
            <a:off x="1498600" y="117633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</a:p>
        </p:txBody>
      </p:sp>
      <p:sp>
        <p:nvSpPr>
          <p:cNvPr id="707610" name="Oval 26"/>
          <p:cNvSpPr>
            <a:spLocks noChangeArrowheads="1"/>
          </p:cNvSpPr>
          <p:nvPr/>
        </p:nvSpPr>
        <p:spPr bwMode="auto">
          <a:xfrm>
            <a:off x="6457950" y="294005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11" name="Text Box 27"/>
          <p:cNvSpPr txBox="1">
            <a:spLocks noChangeArrowheads="1"/>
          </p:cNvSpPr>
          <p:nvPr/>
        </p:nvSpPr>
        <p:spPr bwMode="auto">
          <a:xfrm>
            <a:off x="6507163" y="28019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g</a:t>
            </a:r>
          </a:p>
        </p:txBody>
      </p:sp>
      <p:grpSp>
        <p:nvGrpSpPr>
          <p:cNvPr id="707612" name="Group 28"/>
          <p:cNvGrpSpPr>
            <a:grpSpLocks/>
          </p:cNvGrpSpPr>
          <p:nvPr/>
        </p:nvGrpSpPr>
        <p:grpSpPr bwMode="auto">
          <a:xfrm>
            <a:off x="5775325" y="2200275"/>
            <a:ext cx="1436688" cy="2316163"/>
            <a:chOff x="402" y="542"/>
            <a:chExt cx="905" cy="1459"/>
          </a:xfrm>
        </p:grpSpPr>
        <p:sp>
          <p:nvSpPr>
            <p:cNvPr id="707613" name="AutoShape 29"/>
            <p:cNvSpPr>
              <a:spLocks noChangeArrowheads="1"/>
            </p:cNvSpPr>
            <p:nvPr/>
          </p:nvSpPr>
          <p:spPr bwMode="auto">
            <a:xfrm rot="10800000">
              <a:off x="565" y="712"/>
              <a:ext cx="576" cy="1104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7614" name="Oval 30"/>
            <p:cNvSpPr>
              <a:spLocks noChangeArrowheads="1"/>
            </p:cNvSpPr>
            <p:nvPr/>
          </p:nvSpPr>
          <p:spPr bwMode="auto">
            <a:xfrm>
              <a:off x="833" y="17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7615" name="Oval 31"/>
            <p:cNvSpPr>
              <a:spLocks noChangeArrowheads="1"/>
            </p:cNvSpPr>
            <p:nvPr/>
          </p:nvSpPr>
          <p:spPr bwMode="auto">
            <a:xfrm>
              <a:off x="1115" y="69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7616" name="Oval 32"/>
            <p:cNvSpPr>
              <a:spLocks noChangeArrowheads="1"/>
            </p:cNvSpPr>
            <p:nvPr/>
          </p:nvSpPr>
          <p:spPr bwMode="auto">
            <a:xfrm>
              <a:off x="543" y="68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7617" name="Text Box 33"/>
            <p:cNvSpPr txBox="1">
              <a:spLocks noChangeArrowheads="1"/>
            </p:cNvSpPr>
            <p:nvPr/>
          </p:nvSpPr>
          <p:spPr bwMode="auto">
            <a:xfrm>
              <a:off x="758" y="1809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p</a:t>
              </a:r>
            </a:p>
          </p:txBody>
        </p:sp>
        <p:sp>
          <p:nvSpPr>
            <p:cNvPr id="707618" name="Text Box 34"/>
            <p:cNvSpPr txBox="1">
              <a:spLocks noChangeArrowheads="1"/>
            </p:cNvSpPr>
            <p:nvPr/>
          </p:nvSpPr>
          <p:spPr bwMode="auto">
            <a:xfrm>
              <a:off x="1129" y="542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b</a:t>
              </a:r>
            </a:p>
          </p:txBody>
        </p:sp>
        <p:sp>
          <p:nvSpPr>
            <p:cNvPr id="707619" name="Text Box 35"/>
            <p:cNvSpPr txBox="1">
              <a:spLocks noChangeArrowheads="1"/>
            </p:cNvSpPr>
            <p:nvPr/>
          </p:nvSpPr>
          <p:spPr bwMode="auto">
            <a:xfrm>
              <a:off x="402" y="543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c</a:t>
              </a:r>
            </a:p>
          </p:txBody>
        </p:sp>
      </p:grpSp>
      <p:sp>
        <p:nvSpPr>
          <p:cNvPr id="707620" name="Line 36"/>
          <p:cNvSpPr>
            <a:spLocks noChangeShapeType="1"/>
          </p:cNvSpPr>
          <p:nvPr/>
        </p:nvSpPr>
        <p:spPr bwMode="auto">
          <a:xfrm>
            <a:off x="6491288" y="2462213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21" name="Line 37"/>
          <p:cNvSpPr>
            <a:spLocks noChangeShapeType="1"/>
          </p:cNvSpPr>
          <p:nvPr/>
        </p:nvSpPr>
        <p:spPr bwMode="auto">
          <a:xfrm flipH="1">
            <a:off x="6119813" y="2493963"/>
            <a:ext cx="812800" cy="923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22" name="Line 38"/>
          <p:cNvSpPr>
            <a:spLocks noChangeShapeType="1"/>
          </p:cNvSpPr>
          <p:nvPr/>
        </p:nvSpPr>
        <p:spPr bwMode="auto">
          <a:xfrm>
            <a:off x="6035675" y="2468563"/>
            <a:ext cx="955675" cy="1084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23" name="AutoShape 39"/>
          <p:cNvSpPr>
            <a:spLocks noChangeArrowheads="1"/>
          </p:cNvSpPr>
          <p:nvPr/>
        </p:nvSpPr>
        <p:spPr bwMode="auto">
          <a:xfrm rot="10424643">
            <a:off x="6018213" y="3082925"/>
            <a:ext cx="914400" cy="1752600"/>
          </a:xfrm>
          <a:prstGeom prst="triangle">
            <a:avLst>
              <a:gd name="adj" fmla="val 50000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24" name="AutoShape 40"/>
          <p:cNvSpPr>
            <a:spLocks noChangeArrowheads="1"/>
          </p:cNvSpPr>
          <p:nvPr/>
        </p:nvSpPr>
        <p:spPr bwMode="auto">
          <a:xfrm rot="-6275156">
            <a:off x="5802313" y="2165350"/>
            <a:ext cx="914400" cy="1752600"/>
          </a:xfrm>
          <a:prstGeom prst="triangle">
            <a:avLst>
              <a:gd name="adj" fmla="val 50000"/>
            </a:avLst>
          </a:prstGeom>
          <a:solidFill>
            <a:schemeClr val="folHlink">
              <a:alpha val="50000"/>
            </a:scheme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25" name="AutoShape 41"/>
          <p:cNvSpPr>
            <a:spLocks noChangeArrowheads="1"/>
          </p:cNvSpPr>
          <p:nvPr/>
        </p:nvSpPr>
        <p:spPr bwMode="auto">
          <a:xfrm rot="3799322">
            <a:off x="6673850" y="1593850"/>
            <a:ext cx="914400" cy="1752600"/>
          </a:xfrm>
          <a:prstGeom prst="triangle">
            <a:avLst>
              <a:gd name="adj" fmla="val 50000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26" name="Text Box 42"/>
          <p:cNvSpPr txBox="1">
            <a:spLocks noChangeArrowheads="1"/>
          </p:cNvSpPr>
          <p:nvPr/>
        </p:nvSpPr>
        <p:spPr bwMode="auto">
          <a:xfrm>
            <a:off x="7886700" y="1924050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fr-FR" sz="1400" baseline="-25000">
                <a:latin typeface="Arial" charset="0"/>
                <a:ea typeface="ＭＳ Ｐゴシック" charset="-128"/>
                <a:cs typeface="ＭＳ Ｐゴシック" charset="-128"/>
              </a:rPr>
              <a:t>1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7627" name="Text Box 43"/>
          <p:cNvSpPr txBox="1">
            <a:spLocks noChangeArrowheads="1"/>
          </p:cNvSpPr>
          <p:nvPr/>
        </p:nvSpPr>
        <p:spPr bwMode="auto">
          <a:xfrm>
            <a:off x="5114925" y="3109913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fr-FR" sz="1400" baseline="-25000">
                <a:latin typeface="Arial" charset="0"/>
                <a:ea typeface="ＭＳ Ｐゴシック" charset="-128"/>
                <a:cs typeface="ＭＳ Ｐゴシック" charset="-128"/>
              </a:rPr>
              <a:t>2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7628" name="Text Box 44"/>
          <p:cNvSpPr txBox="1">
            <a:spLocks noChangeArrowheads="1"/>
          </p:cNvSpPr>
          <p:nvPr/>
        </p:nvSpPr>
        <p:spPr bwMode="auto">
          <a:xfrm>
            <a:off x="6505575" y="4757738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fr-FR" sz="1400" baseline="-25000">
                <a:latin typeface="Arial" charset="0"/>
                <a:ea typeface="ＭＳ Ｐゴシック" charset="-128"/>
                <a:cs typeface="ＭＳ Ｐゴシック" charset="-128"/>
              </a:rPr>
              <a:t>3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7629" name="AutoShape 45"/>
          <p:cNvSpPr>
            <a:spLocks noChangeArrowheads="1"/>
          </p:cNvSpPr>
          <p:nvPr/>
        </p:nvSpPr>
        <p:spPr bwMode="auto">
          <a:xfrm rot="6856284">
            <a:off x="6403975" y="3206750"/>
            <a:ext cx="914400" cy="1752600"/>
          </a:xfrm>
          <a:prstGeom prst="triangle">
            <a:avLst>
              <a:gd name="adj" fmla="val 50000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30" name="Text Box 46"/>
          <p:cNvSpPr txBox="1">
            <a:spLocks noChangeArrowheads="1"/>
          </p:cNvSpPr>
          <p:nvPr/>
        </p:nvSpPr>
        <p:spPr bwMode="auto">
          <a:xfrm>
            <a:off x="7624763" y="4391025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fr-FR" sz="1400" baseline="-25000">
                <a:latin typeface="Arial" charset="0"/>
                <a:ea typeface="ＭＳ Ｐゴシック" charset="-128"/>
                <a:cs typeface="ＭＳ Ｐゴシック" charset="-128"/>
              </a:rPr>
              <a:t>6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7631" name="AutoShape 47"/>
          <p:cNvSpPr>
            <a:spLocks noChangeArrowheads="1"/>
          </p:cNvSpPr>
          <p:nvPr/>
        </p:nvSpPr>
        <p:spPr bwMode="auto">
          <a:xfrm rot="6801600">
            <a:off x="6713538" y="1873250"/>
            <a:ext cx="914400" cy="1752600"/>
          </a:xfrm>
          <a:prstGeom prst="triangle">
            <a:avLst>
              <a:gd name="adj" fmla="val 50000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32" name="Text Box 48"/>
          <p:cNvSpPr txBox="1">
            <a:spLocks noChangeArrowheads="1"/>
          </p:cNvSpPr>
          <p:nvPr/>
        </p:nvSpPr>
        <p:spPr bwMode="auto">
          <a:xfrm>
            <a:off x="7910513" y="2816225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fr-FR" sz="1400" baseline="-25000">
                <a:latin typeface="Arial" charset="0"/>
                <a:ea typeface="ＭＳ Ｐゴシック" charset="-128"/>
                <a:cs typeface="ＭＳ Ｐゴシック" charset="-128"/>
              </a:rPr>
              <a:t>5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7633" name="AutoShape 49"/>
          <p:cNvSpPr>
            <a:spLocks noChangeArrowheads="1"/>
          </p:cNvSpPr>
          <p:nvPr/>
        </p:nvSpPr>
        <p:spPr bwMode="auto">
          <a:xfrm rot="12005784">
            <a:off x="5548313" y="2197100"/>
            <a:ext cx="914400" cy="1752600"/>
          </a:xfrm>
          <a:prstGeom prst="triangle">
            <a:avLst>
              <a:gd name="adj" fmla="val 50000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7634" name="Text Box 50"/>
          <p:cNvSpPr txBox="1">
            <a:spLocks noChangeArrowheads="1"/>
          </p:cNvSpPr>
          <p:nvPr/>
        </p:nvSpPr>
        <p:spPr bwMode="auto">
          <a:xfrm>
            <a:off x="5478463" y="3833813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fr-FR" sz="1400" baseline="-25000">
                <a:latin typeface="Arial" charset="0"/>
                <a:ea typeface="ＭＳ Ｐゴシック" charset="-128"/>
                <a:cs typeface="ＭＳ Ｐゴシック" charset="-128"/>
              </a:rPr>
              <a:t>4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7635" name="Text Box 51"/>
          <p:cNvSpPr txBox="1">
            <a:spLocks noChangeArrowheads="1"/>
          </p:cNvSpPr>
          <p:nvPr/>
        </p:nvSpPr>
        <p:spPr bwMode="auto">
          <a:xfrm>
            <a:off x="5446713" y="4657725"/>
            <a:ext cx="768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2=30°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07636" name="Picture 52"/>
          <p:cNvPicPr>
            <a:picLocks noChangeAspect="1" noChangeArrowheads="1"/>
          </p:cNvPicPr>
          <p:nvPr/>
        </p:nvPicPr>
        <p:blipFill>
          <a:blip r:embed="rId3"/>
          <a:srcRect l="26633" t="13177" r="24861" b="15625"/>
          <a:stretch>
            <a:fillRect/>
          </a:stretch>
        </p:blipFill>
        <p:spPr bwMode="auto">
          <a:xfrm>
            <a:off x="238125" y="3333750"/>
            <a:ext cx="762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7637" name="Picture 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250" y="4892675"/>
            <a:ext cx="40036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7638" name="Picture 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375" y="5854700"/>
            <a:ext cx="1020763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07639" name="Picture 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05063" y="2146300"/>
            <a:ext cx="14224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7640" name="Text Box 56"/>
          <p:cNvSpPr txBox="1">
            <a:spLocks noChangeArrowheads="1"/>
          </p:cNvSpPr>
          <p:nvPr/>
        </p:nvSpPr>
        <p:spPr bwMode="auto">
          <a:xfrm>
            <a:off x="169863" y="2363788"/>
            <a:ext cx="835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2=AoV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7641" name="Text Box 57"/>
          <p:cNvSpPr txBox="1">
            <a:spLocks noChangeArrowheads="1"/>
          </p:cNvSpPr>
          <p:nvPr/>
        </p:nvSpPr>
        <p:spPr bwMode="auto">
          <a:xfrm>
            <a:off x="1084263" y="3862388"/>
            <a:ext cx="892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AoV=38°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7642" name="Text Box 58"/>
          <p:cNvSpPr txBox="1">
            <a:spLocks noChangeArrowheads="1"/>
          </p:cNvSpPr>
          <p:nvPr/>
        </p:nvSpPr>
        <p:spPr bwMode="auto">
          <a:xfrm>
            <a:off x="1638300" y="6194425"/>
            <a:ext cx="892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AoV=31°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7643" name="Text Box 59"/>
          <p:cNvSpPr txBox="1">
            <a:spLocks noChangeArrowheads="1"/>
          </p:cNvSpPr>
          <p:nvPr/>
        </p:nvSpPr>
        <p:spPr bwMode="auto">
          <a:xfrm>
            <a:off x="2679700" y="1806575"/>
            <a:ext cx="892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AoV=20°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7644" name="Rectangle 60"/>
          <p:cNvSpPr>
            <a:spLocks noChangeArrowheads="1"/>
          </p:cNvSpPr>
          <p:nvPr/>
        </p:nvSpPr>
        <p:spPr bwMode="auto">
          <a:xfrm>
            <a:off x="5672138" y="5556250"/>
            <a:ext cx="1228725" cy="295275"/>
          </a:xfrm>
          <a:prstGeom prst="rect">
            <a:avLst/>
          </a:prstGeom>
          <a:solidFill>
            <a:schemeClr val="fol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95" grpId="0"/>
      <p:bldP spid="707624" grpId="0" animBg="1"/>
      <p:bldP spid="7076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Large Angle of View</a:t>
            </a:r>
          </a:p>
        </p:txBody>
      </p:sp>
      <p:sp>
        <p:nvSpPr>
          <p:cNvPr id="801819" name="AutoShape 27"/>
          <p:cNvSpPr>
            <a:spLocks noChangeArrowheads="1"/>
          </p:cNvSpPr>
          <p:nvPr/>
        </p:nvSpPr>
        <p:spPr bwMode="auto">
          <a:xfrm rot="3867555">
            <a:off x="1724026" y="1820862"/>
            <a:ext cx="1955800" cy="17557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1820" name="Oval 28"/>
          <p:cNvSpPr>
            <a:spLocks noChangeArrowheads="1"/>
          </p:cNvSpPr>
          <p:nvPr/>
        </p:nvSpPr>
        <p:spPr bwMode="auto">
          <a:xfrm>
            <a:off x="2046288" y="318293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1821" name="Text Box 29"/>
          <p:cNvSpPr txBox="1">
            <a:spLocks noChangeArrowheads="1"/>
          </p:cNvSpPr>
          <p:nvPr/>
        </p:nvSpPr>
        <p:spPr bwMode="auto">
          <a:xfrm>
            <a:off x="2095500" y="30448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g</a:t>
            </a:r>
          </a:p>
        </p:txBody>
      </p:sp>
      <p:sp>
        <p:nvSpPr>
          <p:cNvPr id="801822" name="Oval 30"/>
          <p:cNvSpPr>
            <a:spLocks noChangeArrowheads="1"/>
          </p:cNvSpPr>
          <p:nvPr/>
        </p:nvSpPr>
        <p:spPr bwMode="auto">
          <a:xfrm>
            <a:off x="2047875" y="438943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1823" name="Text Box 31"/>
          <p:cNvSpPr txBox="1">
            <a:spLocks noChangeArrowheads="1"/>
          </p:cNvSpPr>
          <p:nvPr/>
        </p:nvSpPr>
        <p:spPr bwMode="auto">
          <a:xfrm>
            <a:off x="1928813" y="44545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p</a:t>
            </a:r>
          </a:p>
        </p:txBody>
      </p:sp>
      <p:sp>
        <p:nvSpPr>
          <p:cNvPr id="801824" name="Text Box 32"/>
          <p:cNvSpPr txBox="1">
            <a:spLocks noChangeArrowheads="1"/>
          </p:cNvSpPr>
          <p:nvPr/>
        </p:nvSpPr>
        <p:spPr bwMode="auto">
          <a:xfrm>
            <a:off x="2981325" y="244316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b</a:t>
            </a:r>
          </a:p>
        </p:txBody>
      </p:sp>
      <p:sp>
        <p:nvSpPr>
          <p:cNvPr id="801825" name="Text Box 33"/>
          <p:cNvSpPr txBox="1">
            <a:spLocks noChangeArrowheads="1"/>
          </p:cNvSpPr>
          <p:nvPr/>
        </p:nvSpPr>
        <p:spPr bwMode="auto">
          <a:xfrm>
            <a:off x="887413" y="24447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c</a:t>
            </a:r>
          </a:p>
        </p:txBody>
      </p:sp>
      <p:sp>
        <p:nvSpPr>
          <p:cNvPr id="801826" name="Line 34"/>
          <p:cNvSpPr>
            <a:spLocks noChangeShapeType="1"/>
          </p:cNvSpPr>
          <p:nvPr/>
        </p:nvSpPr>
        <p:spPr bwMode="auto">
          <a:xfrm>
            <a:off x="2079625" y="27051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1827" name="Text Box 35"/>
          <p:cNvSpPr txBox="1">
            <a:spLocks noChangeArrowheads="1"/>
          </p:cNvSpPr>
          <p:nvPr/>
        </p:nvSpPr>
        <p:spPr bwMode="auto">
          <a:xfrm>
            <a:off x="3471863" y="2166938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fr-FR" sz="1400" baseline="-25000">
                <a:latin typeface="Arial" charset="0"/>
                <a:ea typeface="ＭＳ Ｐゴシック" charset="-128"/>
                <a:cs typeface="ＭＳ Ｐゴシック" charset="-128"/>
              </a:rPr>
              <a:t>1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1828" name="Text Box 36"/>
          <p:cNvSpPr txBox="1">
            <a:spLocks noChangeArrowheads="1"/>
          </p:cNvSpPr>
          <p:nvPr/>
        </p:nvSpPr>
        <p:spPr bwMode="auto">
          <a:xfrm>
            <a:off x="703263" y="3352800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fr-FR" sz="1400" baseline="-25000">
                <a:latin typeface="Arial" charset="0"/>
                <a:ea typeface="ＭＳ Ｐゴシック" charset="-128"/>
                <a:cs typeface="ＭＳ Ｐゴシック" charset="-128"/>
              </a:rPr>
              <a:t>2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1829" name="Text Box 37"/>
          <p:cNvSpPr txBox="1">
            <a:spLocks noChangeArrowheads="1"/>
          </p:cNvSpPr>
          <p:nvPr/>
        </p:nvSpPr>
        <p:spPr bwMode="auto">
          <a:xfrm>
            <a:off x="2093913" y="4981575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fr-FR" sz="1400" baseline="-25000">
                <a:latin typeface="Arial" charset="0"/>
                <a:ea typeface="ＭＳ Ｐゴシック" charset="-128"/>
                <a:cs typeface="ＭＳ Ｐゴシック" charset="-128"/>
              </a:rPr>
              <a:t>3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1830" name="Text Box 38"/>
          <p:cNvSpPr txBox="1">
            <a:spLocks noChangeArrowheads="1"/>
          </p:cNvSpPr>
          <p:nvPr/>
        </p:nvSpPr>
        <p:spPr bwMode="auto">
          <a:xfrm>
            <a:off x="3213100" y="4633913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fr-FR" sz="1400" baseline="-25000">
                <a:latin typeface="Arial" charset="0"/>
                <a:ea typeface="ＭＳ Ｐゴシック" charset="-128"/>
                <a:cs typeface="ＭＳ Ｐゴシック" charset="-128"/>
              </a:rPr>
              <a:t>6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1831" name="AutoShape 39"/>
          <p:cNvSpPr>
            <a:spLocks noChangeArrowheads="1"/>
          </p:cNvSpPr>
          <p:nvPr/>
        </p:nvSpPr>
        <p:spPr bwMode="auto">
          <a:xfrm rot="6763694">
            <a:off x="1787526" y="2112962"/>
            <a:ext cx="1955800" cy="17557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1832" name="AutoShape 40"/>
          <p:cNvSpPr>
            <a:spLocks noChangeArrowheads="1"/>
          </p:cNvSpPr>
          <p:nvPr/>
        </p:nvSpPr>
        <p:spPr bwMode="auto">
          <a:xfrm rot="8271625">
            <a:off x="1365250" y="2609850"/>
            <a:ext cx="1955800" cy="17557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1833" name="AutoShape 41"/>
          <p:cNvSpPr>
            <a:spLocks noChangeArrowheads="1"/>
          </p:cNvSpPr>
          <p:nvPr/>
        </p:nvSpPr>
        <p:spPr bwMode="auto">
          <a:xfrm rot="6898070">
            <a:off x="1479551" y="3416300"/>
            <a:ext cx="1955800" cy="17557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1834" name="AutoShape 42"/>
          <p:cNvSpPr>
            <a:spLocks noChangeArrowheads="1"/>
          </p:cNvSpPr>
          <p:nvPr/>
        </p:nvSpPr>
        <p:spPr bwMode="auto">
          <a:xfrm rot="10448738">
            <a:off x="1085850" y="3321050"/>
            <a:ext cx="1955800" cy="17557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1835" name="AutoShape 43"/>
          <p:cNvSpPr>
            <a:spLocks noChangeArrowheads="1"/>
          </p:cNvSpPr>
          <p:nvPr/>
        </p:nvSpPr>
        <p:spPr bwMode="auto">
          <a:xfrm rot="10787552">
            <a:off x="1098550" y="2698750"/>
            <a:ext cx="1955800" cy="17557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1836" name="Oval 44"/>
          <p:cNvSpPr>
            <a:spLocks noChangeArrowheads="1"/>
          </p:cNvSpPr>
          <p:nvPr/>
        </p:nvSpPr>
        <p:spPr bwMode="auto">
          <a:xfrm>
            <a:off x="1079500" y="267493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1837" name="Oval 45"/>
          <p:cNvSpPr>
            <a:spLocks noChangeArrowheads="1"/>
          </p:cNvSpPr>
          <p:nvPr/>
        </p:nvSpPr>
        <p:spPr bwMode="auto">
          <a:xfrm>
            <a:off x="3019425" y="2678113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1838" name="Text Box 46"/>
          <p:cNvSpPr txBox="1">
            <a:spLocks noChangeArrowheads="1"/>
          </p:cNvSpPr>
          <p:nvPr/>
        </p:nvSpPr>
        <p:spPr bwMode="auto">
          <a:xfrm>
            <a:off x="3479800" y="3046413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fr-FR" sz="1400" baseline="-25000">
                <a:latin typeface="Arial" charset="0"/>
                <a:ea typeface="ＭＳ Ｐゴシック" charset="-128"/>
                <a:cs typeface="ＭＳ Ｐゴシック" charset="-128"/>
              </a:rPr>
              <a:t>5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1839" name="Text Box 47"/>
          <p:cNvSpPr txBox="1">
            <a:spLocks noChangeArrowheads="1"/>
          </p:cNvSpPr>
          <p:nvPr/>
        </p:nvSpPr>
        <p:spPr bwMode="auto">
          <a:xfrm>
            <a:off x="1062038" y="4064000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fr-FR" sz="1400" baseline="-25000">
                <a:latin typeface="Arial" charset="0"/>
                <a:ea typeface="ＭＳ Ｐゴシック" charset="-128"/>
                <a:cs typeface="ＭＳ Ｐゴシック" charset="-128"/>
              </a:rPr>
              <a:t>4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1840" name="AutoShape 48"/>
          <p:cNvSpPr>
            <a:spLocks noChangeArrowheads="1"/>
          </p:cNvSpPr>
          <p:nvPr/>
        </p:nvSpPr>
        <p:spPr bwMode="auto">
          <a:xfrm rot="4912432">
            <a:off x="1066801" y="2152650"/>
            <a:ext cx="1955800" cy="17557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1844" name="Text Box 52"/>
          <p:cNvSpPr txBox="1">
            <a:spLocks noChangeArrowheads="1"/>
          </p:cNvSpPr>
          <p:nvPr/>
        </p:nvSpPr>
        <p:spPr bwMode="auto">
          <a:xfrm>
            <a:off x="1119188" y="4887913"/>
            <a:ext cx="86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2=60°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2" name="Grouper 51"/>
          <p:cNvGrpSpPr/>
          <p:nvPr/>
        </p:nvGrpSpPr>
        <p:grpSpPr>
          <a:xfrm>
            <a:off x="4157663" y="1716088"/>
            <a:ext cx="4167187" cy="3565525"/>
            <a:chOff x="4056063" y="1716088"/>
            <a:chExt cx="4167187" cy="3565525"/>
          </a:xfrm>
        </p:grpSpPr>
        <p:grpSp>
          <p:nvGrpSpPr>
            <p:cNvPr id="801903" name="Group 111"/>
            <p:cNvGrpSpPr>
              <a:grpSpLocks/>
            </p:cNvGrpSpPr>
            <p:nvPr/>
          </p:nvGrpSpPr>
          <p:grpSpPr bwMode="auto">
            <a:xfrm>
              <a:off x="5110163" y="1716088"/>
              <a:ext cx="3113087" cy="3565525"/>
              <a:chOff x="3219" y="1081"/>
              <a:chExt cx="1961" cy="2246"/>
            </a:xfrm>
          </p:grpSpPr>
          <p:sp>
            <p:nvSpPr>
              <p:cNvPr id="801878" name="AutoShape 86"/>
              <p:cNvSpPr>
                <a:spLocks noChangeArrowheads="1"/>
              </p:cNvSpPr>
              <p:nvPr/>
            </p:nvSpPr>
            <p:spPr bwMode="auto">
              <a:xfrm rot="3867555">
                <a:off x="3862" y="1144"/>
                <a:ext cx="1232" cy="1106"/>
              </a:xfrm>
              <a:prstGeom prst="triangle">
                <a:avLst>
                  <a:gd name="adj" fmla="val 50000"/>
                </a:avLst>
              </a:prstGeom>
              <a:solidFill>
                <a:schemeClr val="folHlink">
                  <a:alpha val="50000"/>
                </a:schemeClr>
              </a:solidFill>
              <a:ln w="952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879" name="Oval 87"/>
              <p:cNvSpPr>
                <a:spLocks noChangeArrowheads="1"/>
              </p:cNvSpPr>
              <p:nvPr/>
            </p:nvSpPr>
            <p:spPr bwMode="auto">
              <a:xfrm>
                <a:off x="4065" y="200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880" name="Text Box 88"/>
              <p:cNvSpPr txBox="1">
                <a:spLocks noChangeArrowheads="1"/>
              </p:cNvSpPr>
              <p:nvPr/>
            </p:nvSpPr>
            <p:spPr bwMode="auto">
              <a:xfrm>
                <a:off x="4096" y="1915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latin typeface="Arial" charset="0"/>
                    <a:ea typeface="ＭＳ Ｐゴシック" charset="-128"/>
                    <a:cs typeface="ＭＳ Ｐゴシック" charset="-128"/>
                  </a:rPr>
                  <a:t>g</a:t>
                </a:r>
              </a:p>
            </p:txBody>
          </p:sp>
          <p:sp>
            <p:nvSpPr>
              <p:cNvPr id="801881" name="Oval 89"/>
              <p:cNvSpPr>
                <a:spLocks noChangeArrowheads="1"/>
              </p:cNvSpPr>
              <p:nvPr/>
            </p:nvSpPr>
            <p:spPr bwMode="auto">
              <a:xfrm>
                <a:off x="4066" y="276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882" name="Text Box 90"/>
              <p:cNvSpPr txBox="1">
                <a:spLocks noChangeArrowheads="1"/>
              </p:cNvSpPr>
              <p:nvPr/>
            </p:nvSpPr>
            <p:spPr bwMode="auto">
              <a:xfrm>
                <a:off x="3991" y="2803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latin typeface="Arial" charset="0"/>
                    <a:ea typeface="ＭＳ Ｐゴシック" charset="-128"/>
                    <a:cs typeface="ＭＳ Ｐゴシック" charset="-128"/>
                  </a:rPr>
                  <a:t>p</a:t>
                </a:r>
              </a:p>
            </p:txBody>
          </p:sp>
          <p:sp>
            <p:nvSpPr>
              <p:cNvPr id="801883" name="Text Box 91"/>
              <p:cNvSpPr txBox="1">
                <a:spLocks noChangeArrowheads="1"/>
              </p:cNvSpPr>
              <p:nvPr/>
            </p:nvSpPr>
            <p:spPr bwMode="auto">
              <a:xfrm>
                <a:off x="4654" y="1536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latin typeface="Arial" charset="0"/>
                    <a:ea typeface="ＭＳ Ｐゴシック" charset="-128"/>
                    <a:cs typeface="ＭＳ Ｐゴシック" charset="-128"/>
                  </a:rPr>
                  <a:t>b</a:t>
                </a:r>
              </a:p>
            </p:txBody>
          </p:sp>
          <p:sp>
            <p:nvSpPr>
              <p:cNvPr id="801884" name="Text Box 92"/>
              <p:cNvSpPr txBox="1">
                <a:spLocks noChangeArrowheads="1"/>
              </p:cNvSpPr>
              <p:nvPr/>
            </p:nvSpPr>
            <p:spPr bwMode="auto">
              <a:xfrm>
                <a:off x="3335" y="1537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latin typeface="Arial" charset="0"/>
                    <a:ea typeface="ＭＳ Ｐゴシック" charset="-128"/>
                    <a:cs typeface="ＭＳ Ｐゴシック" charset="-128"/>
                  </a:rPr>
                  <a:t>c</a:t>
                </a:r>
              </a:p>
            </p:txBody>
          </p:sp>
          <p:sp>
            <p:nvSpPr>
              <p:cNvPr id="801885" name="Line 93"/>
              <p:cNvSpPr>
                <a:spLocks noChangeShapeType="1"/>
              </p:cNvSpPr>
              <p:nvPr/>
            </p:nvSpPr>
            <p:spPr bwMode="auto">
              <a:xfrm>
                <a:off x="4086" y="1701"/>
                <a:ext cx="0" cy="10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886" name="Text Box 94"/>
              <p:cNvSpPr txBox="1">
                <a:spLocks noChangeArrowheads="1"/>
              </p:cNvSpPr>
              <p:nvPr/>
            </p:nvSpPr>
            <p:spPr bwMode="auto">
              <a:xfrm>
                <a:off x="4963" y="1362"/>
                <a:ext cx="2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latin typeface="Arial" charset="0"/>
                    <a:ea typeface="ＭＳ Ｐゴシック" charset="-128"/>
                    <a:cs typeface="ＭＳ Ｐゴシック" charset="-128"/>
                  </a:rPr>
                  <a:t>v</a:t>
                </a:r>
                <a:r>
                  <a:rPr lang="fr-FR" sz="1400" baseline="-25000">
                    <a:latin typeface="Arial" charset="0"/>
                    <a:ea typeface="ＭＳ Ｐゴシック" charset="-128"/>
                    <a:cs typeface="ＭＳ Ｐゴシック" charset="-128"/>
                  </a:rPr>
                  <a:t>1</a:t>
                </a:r>
                <a:endParaRPr lang="fr-FR" sz="140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01887" name="Text Box 95"/>
              <p:cNvSpPr txBox="1">
                <a:spLocks noChangeArrowheads="1"/>
              </p:cNvSpPr>
              <p:nvPr/>
            </p:nvSpPr>
            <p:spPr bwMode="auto">
              <a:xfrm>
                <a:off x="3219" y="2109"/>
                <a:ext cx="2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latin typeface="Arial" charset="0"/>
                    <a:ea typeface="ＭＳ Ｐゴシック" charset="-128"/>
                    <a:cs typeface="ＭＳ Ｐゴシック" charset="-128"/>
                  </a:rPr>
                  <a:t>v</a:t>
                </a:r>
                <a:r>
                  <a:rPr lang="fr-FR" sz="1400" baseline="-25000">
                    <a:latin typeface="Arial" charset="0"/>
                    <a:ea typeface="ＭＳ Ｐゴシック" charset="-128"/>
                    <a:cs typeface="ＭＳ Ｐゴシック" charset="-128"/>
                  </a:rPr>
                  <a:t>2</a:t>
                </a:r>
                <a:endParaRPr lang="fr-FR" sz="140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01888" name="Text Box 96"/>
              <p:cNvSpPr txBox="1">
                <a:spLocks noChangeArrowheads="1"/>
              </p:cNvSpPr>
              <p:nvPr/>
            </p:nvSpPr>
            <p:spPr bwMode="auto">
              <a:xfrm>
                <a:off x="4095" y="3135"/>
                <a:ext cx="2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latin typeface="Arial" charset="0"/>
                    <a:ea typeface="ＭＳ Ｐゴシック" charset="-128"/>
                    <a:cs typeface="ＭＳ Ｐゴシック" charset="-128"/>
                  </a:rPr>
                  <a:t>v</a:t>
                </a:r>
                <a:r>
                  <a:rPr lang="fr-FR" sz="1400" baseline="-25000">
                    <a:latin typeface="Arial" charset="0"/>
                    <a:ea typeface="ＭＳ Ｐゴシック" charset="-128"/>
                    <a:cs typeface="ＭＳ Ｐゴシック" charset="-128"/>
                  </a:rPr>
                  <a:t>3</a:t>
                </a:r>
                <a:endParaRPr lang="fr-FR" sz="140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01889" name="Text Box 97"/>
              <p:cNvSpPr txBox="1">
                <a:spLocks noChangeArrowheads="1"/>
              </p:cNvSpPr>
              <p:nvPr/>
            </p:nvSpPr>
            <p:spPr bwMode="auto">
              <a:xfrm>
                <a:off x="4800" y="2916"/>
                <a:ext cx="2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latin typeface="Arial" charset="0"/>
                    <a:ea typeface="ＭＳ Ｐゴシック" charset="-128"/>
                    <a:cs typeface="ＭＳ Ｐゴシック" charset="-128"/>
                  </a:rPr>
                  <a:t>v</a:t>
                </a:r>
                <a:r>
                  <a:rPr lang="fr-FR" sz="1400" baseline="-25000">
                    <a:latin typeface="Arial" charset="0"/>
                    <a:ea typeface="ＭＳ Ｐゴシック" charset="-128"/>
                    <a:cs typeface="ＭＳ Ｐゴシック" charset="-128"/>
                  </a:rPr>
                  <a:t>6</a:t>
                </a:r>
                <a:endParaRPr lang="fr-FR" sz="140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01890" name="AutoShape 98"/>
              <p:cNvSpPr>
                <a:spLocks noChangeArrowheads="1"/>
              </p:cNvSpPr>
              <p:nvPr/>
            </p:nvSpPr>
            <p:spPr bwMode="auto">
              <a:xfrm rot="6763694">
                <a:off x="3902" y="1328"/>
                <a:ext cx="1232" cy="110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891" name="AutoShape 99"/>
              <p:cNvSpPr>
                <a:spLocks noChangeArrowheads="1"/>
              </p:cNvSpPr>
              <p:nvPr/>
            </p:nvSpPr>
            <p:spPr bwMode="auto">
              <a:xfrm rot="8271625">
                <a:off x="3636" y="1641"/>
                <a:ext cx="1232" cy="110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892" name="AutoShape 100"/>
              <p:cNvSpPr>
                <a:spLocks noChangeArrowheads="1"/>
              </p:cNvSpPr>
              <p:nvPr/>
            </p:nvSpPr>
            <p:spPr bwMode="auto">
              <a:xfrm rot="6898070">
                <a:off x="3708" y="2149"/>
                <a:ext cx="1232" cy="1106"/>
              </a:xfrm>
              <a:prstGeom prst="triangle">
                <a:avLst>
                  <a:gd name="adj" fmla="val 50000"/>
                </a:avLst>
              </a:prstGeom>
              <a:solidFill>
                <a:schemeClr val="folHlink">
                  <a:alpha val="50000"/>
                </a:schemeClr>
              </a:solidFill>
              <a:ln w="952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893" name="AutoShape 101"/>
              <p:cNvSpPr>
                <a:spLocks noChangeArrowheads="1"/>
              </p:cNvSpPr>
              <p:nvPr/>
            </p:nvSpPr>
            <p:spPr bwMode="auto">
              <a:xfrm rot="10448738">
                <a:off x="3460" y="2089"/>
                <a:ext cx="1232" cy="110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894" name="AutoShape 102"/>
              <p:cNvSpPr>
                <a:spLocks noChangeArrowheads="1"/>
              </p:cNvSpPr>
              <p:nvPr/>
            </p:nvSpPr>
            <p:spPr bwMode="auto">
              <a:xfrm rot="10787552">
                <a:off x="3468" y="1697"/>
                <a:ext cx="1232" cy="110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895" name="Oval 103"/>
              <p:cNvSpPr>
                <a:spLocks noChangeArrowheads="1"/>
              </p:cNvSpPr>
              <p:nvPr/>
            </p:nvSpPr>
            <p:spPr bwMode="auto">
              <a:xfrm>
                <a:off x="3456" y="168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896" name="Oval 104"/>
              <p:cNvSpPr>
                <a:spLocks noChangeArrowheads="1"/>
              </p:cNvSpPr>
              <p:nvPr/>
            </p:nvSpPr>
            <p:spPr bwMode="auto">
              <a:xfrm>
                <a:off x="4678" y="168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897" name="Text Box 105"/>
              <p:cNvSpPr txBox="1">
                <a:spLocks noChangeArrowheads="1"/>
              </p:cNvSpPr>
              <p:nvPr/>
            </p:nvSpPr>
            <p:spPr bwMode="auto">
              <a:xfrm>
                <a:off x="4968" y="1916"/>
                <a:ext cx="2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latin typeface="Arial" charset="0"/>
                    <a:ea typeface="ＭＳ Ｐゴシック" charset="-128"/>
                    <a:cs typeface="ＭＳ Ｐゴシック" charset="-128"/>
                  </a:rPr>
                  <a:t>v</a:t>
                </a:r>
                <a:r>
                  <a:rPr lang="fr-FR" sz="1400" baseline="-25000">
                    <a:latin typeface="Arial" charset="0"/>
                    <a:ea typeface="ＭＳ Ｐゴシック" charset="-128"/>
                    <a:cs typeface="ＭＳ Ｐゴシック" charset="-128"/>
                  </a:rPr>
                  <a:t>5</a:t>
                </a:r>
                <a:endParaRPr lang="fr-FR" sz="140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01898" name="Text Box 106"/>
              <p:cNvSpPr txBox="1">
                <a:spLocks noChangeArrowheads="1"/>
              </p:cNvSpPr>
              <p:nvPr/>
            </p:nvSpPr>
            <p:spPr bwMode="auto">
              <a:xfrm>
                <a:off x="3445" y="2557"/>
                <a:ext cx="2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latin typeface="Arial" charset="0"/>
                    <a:ea typeface="ＭＳ Ｐゴシック" charset="-128"/>
                    <a:cs typeface="ＭＳ Ｐゴシック" charset="-128"/>
                  </a:rPr>
                  <a:t>v</a:t>
                </a:r>
                <a:r>
                  <a:rPr lang="fr-FR" sz="1400" baseline="-25000">
                    <a:latin typeface="Arial" charset="0"/>
                    <a:ea typeface="ＭＳ Ｐゴシック" charset="-128"/>
                    <a:cs typeface="ＭＳ Ｐゴシック" charset="-128"/>
                  </a:rPr>
                  <a:t>4</a:t>
                </a:r>
                <a:endParaRPr lang="fr-FR" sz="140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01899" name="AutoShape 107"/>
              <p:cNvSpPr>
                <a:spLocks noChangeArrowheads="1"/>
              </p:cNvSpPr>
              <p:nvPr/>
            </p:nvSpPr>
            <p:spPr bwMode="auto">
              <a:xfrm rot="4912432">
                <a:off x="3448" y="1353"/>
                <a:ext cx="1232" cy="1106"/>
              </a:xfrm>
              <a:prstGeom prst="triangle">
                <a:avLst>
                  <a:gd name="adj" fmla="val 50000"/>
                </a:avLst>
              </a:prstGeom>
              <a:solidFill>
                <a:schemeClr val="folHlink">
                  <a:alpha val="50000"/>
                </a:schemeClr>
              </a:solidFill>
              <a:ln w="952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900" name="Text Box 108"/>
              <p:cNvSpPr txBox="1">
                <a:spLocks noChangeArrowheads="1"/>
              </p:cNvSpPr>
              <p:nvPr/>
            </p:nvSpPr>
            <p:spPr bwMode="auto">
              <a:xfrm>
                <a:off x="3481" y="3076"/>
                <a:ext cx="54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latin typeface="Arial" charset="0"/>
                    <a:ea typeface="ＭＳ Ｐゴシック" charset="-128"/>
                    <a:cs typeface="ＭＳ Ｐゴシック" charset="-128"/>
                    <a:sym typeface="Symbol" charset="2"/>
                  </a:rPr>
                  <a:t>2=60°</a:t>
                </a:r>
                <a:endParaRPr lang="fr-FR" sz="140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801901" name="Rectangle 109"/>
            <p:cNvSpPr>
              <a:spLocks noChangeArrowheads="1"/>
            </p:cNvSpPr>
            <p:nvPr/>
          </p:nvSpPr>
          <p:spPr bwMode="auto">
            <a:xfrm>
              <a:off x="4056063" y="3695700"/>
              <a:ext cx="1425575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FR" sz="1600" b="1" dirty="0">
                  <a:solidFill>
                    <a:srgbClr val="FF0000"/>
                  </a:solidFill>
                  <a:latin typeface="Times" charset="0"/>
                </a:rPr>
                <a:t>Co(V)</a:t>
              </a:r>
              <a:r>
                <a:rPr lang="fr-FR" sz="1600" dirty="0">
                  <a:latin typeface="Times" charset="0"/>
                </a:rPr>
                <a:t>= {</a:t>
              </a:r>
            </a:p>
            <a:p>
              <a:r>
                <a:rPr lang="fr-FR" sz="1600" dirty="0">
                  <a:latin typeface="Times" charset="0"/>
                </a:rPr>
                <a:t>{V }, </a:t>
              </a:r>
            </a:p>
            <a:p>
              <a:r>
                <a:rPr lang="fr-FR" sz="1600" dirty="0">
                  <a:latin typeface="Times" charset="0"/>
                </a:rPr>
                <a:t>{V</a:t>
              </a:r>
              <a:r>
                <a:rPr lang="fr-FR" sz="1600" baseline="-25000" dirty="0">
                  <a:latin typeface="Times" charset="0"/>
                </a:rPr>
                <a:t>1</a:t>
              </a:r>
              <a:r>
                <a:rPr lang="fr-FR" sz="1600" dirty="0">
                  <a:latin typeface="Times" charset="0"/>
                </a:rPr>
                <a:t>, V</a:t>
              </a:r>
              <a:r>
                <a:rPr lang="fr-FR" sz="1600" baseline="-25000" dirty="0">
                  <a:latin typeface="Times" charset="0"/>
                </a:rPr>
                <a:t>4</a:t>
              </a:r>
              <a:r>
                <a:rPr lang="fr-FR" sz="1600" dirty="0">
                  <a:latin typeface="Times" charset="0"/>
                </a:rPr>
                <a:t>, V</a:t>
              </a:r>
              <a:r>
                <a:rPr lang="fr-FR" sz="1600" baseline="-25000" dirty="0">
                  <a:latin typeface="Times" charset="0"/>
                </a:rPr>
                <a:t>6</a:t>
              </a:r>
              <a:r>
                <a:rPr lang="fr-FR" sz="1600" dirty="0">
                  <a:latin typeface="Times" charset="0"/>
                </a:rPr>
                <a:t>}, </a:t>
              </a:r>
            </a:p>
            <a:p>
              <a:r>
                <a:rPr lang="fr-FR" sz="1600" dirty="0">
                  <a:latin typeface="Times" charset="0"/>
                </a:rPr>
                <a:t>{V</a:t>
              </a:r>
              <a:r>
                <a:rPr lang="fr-FR" sz="1600" baseline="-25000" dirty="0">
                  <a:latin typeface="Times" charset="0"/>
                </a:rPr>
                <a:t>4</a:t>
              </a:r>
              <a:r>
                <a:rPr lang="fr-FR" sz="1600" dirty="0">
                  <a:latin typeface="Times" charset="0"/>
                </a:rPr>
                <a:t>, V</a:t>
              </a:r>
              <a:r>
                <a:rPr lang="fr-FR" sz="1600" baseline="-25000" dirty="0">
                  <a:latin typeface="Times" charset="0"/>
                </a:rPr>
                <a:t>5</a:t>
              </a:r>
              <a:r>
                <a:rPr lang="fr-FR" sz="1600" dirty="0">
                  <a:latin typeface="Times" charset="0"/>
                </a:rPr>
                <a:t>, V</a:t>
              </a:r>
              <a:r>
                <a:rPr lang="fr-FR" sz="1600" baseline="-25000" dirty="0">
                  <a:latin typeface="Times" charset="0"/>
                </a:rPr>
                <a:t>6</a:t>
              </a:r>
              <a:r>
                <a:rPr lang="fr-FR" sz="1600" dirty="0">
                  <a:latin typeface="Times" charset="0"/>
                </a:rPr>
                <a:t>}</a:t>
              </a:r>
            </a:p>
            <a:p>
              <a:r>
                <a:rPr lang="fr-FR" sz="1600" dirty="0">
                  <a:latin typeface="Times" charset="0"/>
                </a:rPr>
                <a:t>}</a:t>
              </a:r>
            </a:p>
          </p:txBody>
        </p:sp>
        <p:sp>
          <p:nvSpPr>
            <p:cNvPr id="801902" name="Rectangle 110"/>
            <p:cNvSpPr>
              <a:spLocks noChangeArrowheads="1"/>
            </p:cNvSpPr>
            <p:nvPr/>
          </p:nvSpPr>
          <p:spPr bwMode="auto">
            <a:xfrm>
              <a:off x="4107392" y="4258204"/>
              <a:ext cx="1154113" cy="231775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Large Angle of View</a:t>
            </a:r>
          </a:p>
        </p:txBody>
      </p:sp>
      <p:sp>
        <p:nvSpPr>
          <p:cNvPr id="801819" name="AutoShape 27"/>
          <p:cNvSpPr>
            <a:spLocks noChangeArrowheads="1"/>
          </p:cNvSpPr>
          <p:nvPr/>
        </p:nvSpPr>
        <p:spPr bwMode="auto">
          <a:xfrm rot="3867555">
            <a:off x="1724026" y="1820862"/>
            <a:ext cx="1955800" cy="17557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1820" name="Oval 28"/>
          <p:cNvSpPr>
            <a:spLocks noChangeArrowheads="1"/>
          </p:cNvSpPr>
          <p:nvPr/>
        </p:nvSpPr>
        <p:spPr bwMode="auto">
          <a:xfrm>
            <a:off x="2046288" y="318293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1821" name="Text Box 29"/>
          <p:cNvSpPr txBox="1">
            <a:spLocks noChangeArrowheads="1"/>
          </p:cNvSpPr>
          <p:nvPr/>
        </p:nvSpPr>
        <p:spPr bwMode="auto">
          <a:xfrm>
            <a:off x="2095500" y="30448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g</a:t>
            </a:r>
          </a:p>
        </p:txBody>
      </p:sp>
      <p:sp>
        <p:nvSpPr>
          <p:cNvPr id="801822" name="Oval 30"/>
          <p:cNvSpPr>
            <a:spLocks noChangeArrowheads="1"/>
          </p:cNvSpPr>
          <p:nvPr/>
        </p:nvSpPr>
        <p:spPr bwMode="auto">
          <a:xfrm>
            <a:off x="2047875" y="438943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1823" name="Text Box 31"/>
          <p:cNvSpPr txBox="1">
            <a:spLocks noChangeArrowheads="1"/>
          </p:cNvSpPr>
          <p:nvPr/>
        </p:nvSpPr>
        <p:spPr bwMode="auto">
          <a:xfrm>
            <a:off x="1928813" y="44545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p</a:t>
            </a:r>
          </a:p>
        </p:txBody>
      </p:sp>
      <p:sp>
        <p:nvSpPr>
          <p:cNvPr id="801824" name="Text Box 32"/>
          <p:cNvSpPr txBox="1">
            <a:spLocks noChangeArrowheads="1"/>
          </p:cNvSpPr>
          <p:nvPr/>
        </p:nvSpPr>
        <p:spPr bwMode="auto">
          <a:xfrm>
            <a:off x="2981325" y="244316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b</a:t>
            </a:r>
          </a:p>
        </p:txBody>
      </p:sp>
      <p:sp>
        <p:nvSpPr>
          <p:cNvPr id="801825" name="Text Box 33"/>
          <p:cNvSpPr txBox="1">
            <a:spLocks noChangeArrowheads="1"/>
          </p:cNvSpPr>
          <p:nvPr/>
        </p:nvSpPr>
        <p:spPr bwMode="auto">
          <a:xfrm>
            <a:off x="887413" y="24447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c</a:t>
            </a:r>
          </a:p>
        </p:txBody>
      </p:sp>
      <p:sp>
        <p:nvSpPr>
          <p:cNvPr id="801826" name="Line 34"/>
          <p:cNvSpPr>
            <a:spLocks noChangeShapeType="1"/>
          </p:cNvSpPr>
          <p:nvPr/>
        </p:nvSpPr>
        <p:spPr bwMode="auto">
          <a:xfrm>
            <a:off x="2079625" y="27051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1827" name="Text Box 35"/>
          <p:cNvSpPr txBox="1">
            <a:spLocks noChangeArrowheads="1"/>
          </p:cNvSpPr>
          <p:nvPr/>
        </p:nvSpPr>
        <p:spPr bwMode="auto">
          <a:xfrm>
            <a:off x="3471863" y="2166938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fr-FR" sz="1400" baseline="-25000">
                <a:latin typeface="Arial" charset="0"/>
                <a:ea typeface="ＭＳ Ｐゴシック" charset="-128"/>
                <a:cs typeface="ＭＳ Ｐゴシック" charset="-128"/>
              </a:rPr>
              <a:t>1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1828" name="Text Box 36"/>
          <p:cNvSpPr txBox="1">
            <a:spLocks noChangeArrowheads="1"/>
          </p:cNvSpPr>
          <p:nvPr/>
        </p:nvSpPr>
        <p:spPr bwMode="auto">
          <a:xfrm>
            <a:off x="703263" y="3352800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fr-FR" sz="1400" baseline="-25000">
                <a:latin typeface="Arial" charset="0"/>
                <a:ea typeface="ＭＳ Ｐゴシック" charset="-128"/>
                <a:cs typeface="ＭＳ Ｐゴシック" charset="-128"/>
              </a:rPr>
              <a:t>2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1829" name="Text Box 37"/>
          <p:cNvSpPr txBox="1">
            <a:spLocks noChangeArrowheads="1"/>
          </p:cNvSpPr>
          <p:nvPr/>
        </p:nvSpPr>
        <p:spPr bwMode="auto">
          <a:xfrm>
            <a:off x="2093913" y="4981575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fr-FR" sz="1400" baseline="-25000">
                <a:latin typeface="Arial" charset="0"/>
                <a:ea typeface="ＭＳ Ｐゴシック" charset="-128"/>
                <a:cs typeface="ＭＳ Ｐゴシック" charset="-128"/>
              </a:rPr>
              <a:t>3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1830" name="Text Box 38"/>
          <p:cNvSpPr txBox="1">
            <a:spLocks noChangeArrowheads="1"/>
          </p:cNvSpPr>
          <p:nvPr/>
        </p:nvSpPr>
        <p:spPr bwMode="auto">
          <a:xfrm>
            <a:off x="3213100" y="4633913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fr-FR" sz="1400" baseline="-25000">
                <a:latin typeface="Arial" charset="0"/>
                <a:ea typeface="ＭＳ Ｐゴシック" charset="-128"/>
                <a:cs typeface="ＭＳ Ｐゴシック" charset="-128"/>
              </a:rPr>
              <a:t>6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1831" name="AutoShape 39"/>
          <p:cNvSpPr>
            <a:spLocks noChangeArrowheads="1"/>
          </p:cNvSpPr>
          <p:nvPr/>
        </p:nvSpPr>
        <p:spPr bwMode="auto">
          <a:xfrm rot="6763694">
            <a:off x="1787526" y="2112962"/>
            <a:ext cx="1955800" cy="17557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1832" name="AutoShape 40"/>
          <p:cNvSpPr>
            <a:spLocks noChangeArrowheads="1"/>
          </p:cNvSpPr>
          <p:nvPr/>
        </p:nvSpPr>
        <p:spPr bwMode="auto">
          <a:xfrm rot="8271625">
            <a:off x="1365250" y="2609850"/>
            <a:ext cx="1955800" cy="17557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1833" name="AutoShape 41"/>
          <p:cNvSpPr>
            <a:spLocks noChangeArrowheads="1"/>
          </p:cNvSpPr>
          <p:nvPr/>
        </p:nvSpPr>
        <p:spPr bwMode="auto">
          <a:xfrm rot="6898070">
            <a:off x="1479551" y="3416300"/>
            <a:ext cx="1955800" cy="17557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1834" name="AutoShape 42"/>
          <p:cNvSpPr>
            <a:spLocks noChangeArrowheads="1"/>
          </p:cNvSpPr>
          <p:nvPr/>
        </p:nvSpPr>
        <p:spPr bwMode="auto">
          <a:xfrm rot="10448738">
            <a:off x="1085850" y="3321050"/>
            <a:ext cx="1955800" cy="17557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1835" name="AutoShape 43"/>
          <p:cNvSpPr>
            <a:spLocks noChangeArrowheads="1"/>
          </p:cNvSpPr>
          <p:nvPr/>
        </p:nvSpPr>
        <p:spPr bwMode="auto">
          <a:xfrm rot="10787552">
            <a:off x="1098550" y="2698750"/>
            <a:ext cx="1955800" cy="17557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1836" name="Oval 44"/>
          <p:cNvSpPr>
            <a:spLocks noChangeArrowheads="1"/>
          </p:cNvSpPr>
          <p:nvPr/>
        </p:nvSpPr>
        <p:spPr bwMode="auto">
          <a:xfrm>
            <a:off x="1079500" y="267493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1837" name="Oval 45"/>
          <p:cNvSpPr>
            <a:spLocks noChangeArrowheads="1"/>
          </p:cNvSpPr>
          <p:nvPr/>
        </p:nvSpPr>
        <p:spPr bwMode="auto">
          <a:xfrm>
            <a:off x="3019425" y="2678113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1838" name="Text Box 46"/>
          <p:cNvSpPr txBox="1">
            <a:spLocks noChangeArrowheads="1"/>
          </p:cNvSpPr>
          <p:nvPr/>
        </p:nvSpPr>
        <p:spPr bwMode="auto">
          <a:xfrm>
            <a:off x="3479800" y="3046413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fr-FR" sz="1400" baseline="-25000">
                <a:latin typeface="Arial" charset="0"/>
                <a:ea typeface="ＭＳ Ｐゴシック" charset="-128"/>
                <a:cs typeface="ＭＳ Ｐゴシック" charset="-128"/>
              </a:rPr>
              <a:t>5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1839" name="Text Box 47"/>
          <p:cNvSpPr txBox="1">
            <a:spLocks noChangeArrowheads="1"/>
          </p:cNvSpPr>
          <p:nvPr/>
        </p:nvSpPr>
        <p:spPr bwMode="auto">
          <a:xfrm>
            <a:off x="1062038" y="4064000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fr-FR" sz="1400" baseline="-25000">
                <a:latin typeface="Arial" charset="0"/>
                <a:ea typeface="ＭＳ Ｐゴシック" charset="-128"/>
                <a:cs typeface="ＭＳ Ｐゴシック" charset="-128"/>
              </a:rPr>
              <a:t>4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1840" name="AutoShape 48"/>
          <p:cNvSpPr>
            <a:spLocks noChangeArrowheads="1"/>
          </p:cNvSpPr>
          <p:nvPr/>
        </p:nvSpPr>
        <p:spPr bwMode="auto">
          <a:xfrm rot="4912432">
            <a:off x="1066801" y="2152650"/>
            <a:ext cx="1955800" cy="17557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1844" name="Text Box 52"/>
          <p:cNvSpPr txBox="1">
            <a:spLocks noChangeArrowheads="1"/>
          </p:cNvSpPr>
          <p:nvPr/>
        </p:nvSpPr>
        <p:spPr bwMode="auto">
          <a:xfrm>
            <a:off x="1119188" y="4887913"/>
            <a:ext cx="86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2=60°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er 51"/>
          <p:cNvGrpSpPr/>
          <p:nvPr/>
        </p:nvGrpSpPr>
        <p:grpSpPr>
          <a:xfrm>
            <a:off x="4157663" y="1716088"/>
            <a:ext cx="4167187" cy="3565525"/>
            <a:chOff x="4056063" y="1716088"/>
            <a:chExt cx="4167187" cy="3565525"/>
          </a:xfrm>
        </p:grpSpPr>
        <p:grpSp>
          <p:nvGrpSpPr>
            <p:cNvPr id="3" name="Group 111"/>
            <p:cNvGrpSpPr>
              <a:grpSpLocks/>
            </p:cNvGrpSpPr>
            <p:nvPr/>
          </p:nvGrpSpPr>
          <p:grpSpPr bwMode="auto">
            <a:xfrm>
              <a:off x="5110163" y="1716088"/>
              <a:ext cx="3113087" cy="3565525"/>
              <a:chOff x="3219" y="1081"/>
              <a:chExt cx="1961" cy="2246"/>
            </a:xfrm>
          </p:grpSpPr>
          <p:sp>
            <p:nvSpPr>
              <p:cNvPr id="801878" name="AutoShape 86"/>
              <p:cNvSpPr>
                <a:spLocks noChangeArrowheads="1"/>
              </p:cNvSpPr>
              <p:nvPr/>
            </p:nvSpPr>
            <p:spPr bwMode="auto">
              <a:xfrm rot="3867555">
                <a:off x="3862" y="1144"/>
                <a:ext cx="1232" cy="110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879" name="Oval 87"/>
              <p:cNvSpPr>
                <a:spLocks noChangeArrowheads="1"/>
              </p:cNvSpPr>
              <p:nvPr/>
            </p:nvSpPr>
            <p:spPr bwMode="auto">
              <a:xfrm>
                <a:off x="4065" y="200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880" name="Text Box 88"/>
              <p:cNvSpPr txBox="1">
                <a:spLocks noChangeArrowheads="1"/>
              </p:cNvSpPr>
              <p:nvPr/>
            </p:nvSpPr>
            <p:spPr bwMode="auto">
              <a:xfrm>
                <a:off x="4096" y="1915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latin typeface="Arial" charset="0"/>
                    <a:ea typeface="ＭＳ Ｐゴシック" charset="-128"/>
                    <a:cs typeface="ＭＳ Ｐゴシック" charset="-128"/>
                  </a:rPr>
                  <a:t>g</a:t>
                </a:r>
              </a:p>
            </p:txBody>
          </p:sp>
          <p:sp>
            <p:nvSpPr>
              <p:cNvPr id="801881" name="Oval 89"/>
              <p:cNvSpPr>
                <a:spLocks noChangeArrowheads="1"/>
              </p:cNvSpPr>
              <p:nvPr/>
            </p:nvSpPr>
            <p:spPr bwMode="auto">
              <a:xfrm>
                <a:off x="4066" y="276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882" name="Text Box 90"/>
              <p:cNvSpPr txBox="1">
                <a:spLocks noChangeArrowheads="1"/>
              </p:cNvSpPr>
              <p:nvPr/>
            </p:nvSpPr>
            <p:spPr bwMode="auto">
              <a:xfrm>
                <a:off x="3991" y="2803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latin typeface="Arial" charset="0"/>
                    <a:ea typeface="ＭＳ Ｐゴシック" charset="-128"/>
                    <a:cs typeface="ＭＳ Ｐゴシック" charset="-128"/>
                  </a:rPr>
                  <a:t>p</a:t>
                </a:r>
              </a:p>
            </p:txBody>
          </p:sp>
          <p:sp>
            <p:nvSpPr>
              <p:cNvPr id="801883" name="Text Box 91"/>
              <p:cNvSpPr txBox="1">
                <a:spLocks noChangeArrowheads="1"/>
              </p:cNvSpPr>
              <p:nvPr/>
            </p:nvSpPr>
            <p:spPr bwMode="auto">
              <a:xfrm>
                <a:off x="4654" y="1536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latin typeface="Arial" charset="0"/>
                    <a:ea typeface="ＭＳ Ｐゴシック" charset="-128"/>
                    <a:cs typeface="ＭＳ Ｐゴシック" charset="-128"/>
                  </a:rPr>
                  <a:t>b</a:t>
                </a:r>
              </a:p>
            </p:txBody>
          </p:sp>
          <p:sp>
            <p:nvSpPr>
              <p:cNvPr id="801884" name="Text Box 92"/>
              <p:cNvSpPr txBox="1">
                <a:spLocks noChangeArrowheads="1"/>
              </p:cNvSpPr>
              <p:nvPr/>
            </p:nvSpPr>
            <p:spPr bwMode="auto">
              <a:xfrm>
                <a:off x="3335" y="1537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latin typeface="Arial" charset="0"/>
                    <a:ea typeface="ＭＳ Ｐゴシック" charset="-128"/>
                    <a:cs typeface="ＭＳ Ｐゴシック" charset="-128"/>
                  </a:rPr>
                  <a:t>c</a:t>
                </a:r>
              </a:p>
            </p:txBody>
          </p:sp>
          <p:sp>
            <p:nvSpPr>
              <p:cNvPr id="801885" name="Line 93"/>
              <p:cNvSpPr>
                <a:spLocks noChangeShapeType="1"/>
              </p:cNvSpPr>
              <p:nvPr/>
            </p:nvSpPr>
            <p:spPr bwMode="auto">
              <a:xfrm>
                <a:off x="4086" y="1701"/>
                <a:ext cx="0" cy="10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886" name="Text Box 94"/>
              <p:cNvSpPr txBox="1">
                <a:spLocks noChangeArrowheads="1"/>
              </p:cNvSpPr>
              <p:nvPr/>
            </p:nvSpPr>
            <p:spPr bwMode="auto">
              <a:xfrm>
                <a:off x="4963" y="1362"/>
                <a:ext cx="2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latin typeface="Arial" charset="0"/>
                    <a:ea typeface="ＭＳ Ｐゴシック" charset="-128"/>
                    <a:cs typeface="ＭＳ Ｐゴシック" charset="-128"/>
                  </a:rPr>
                  <a:t>v</a:t>
                </a:r>
                <a:r>
                  <a:rPr lang="fr-FR" sz="1400" baseline="-25000">
                    <a:latin typeface="Arial" charset="0"/>
                    <a:ea typeface="ＭＳ Ｐゴシック" charset="-128"/>
                    <a:cs typeface="ＭＳ Ｐゴシック" charset="-128"/>
                  </a:rPr>
                  <a:t>1</a:t>
                </a:r>
                <a:endParaRPr lang="fr-FR" sz="140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01887" name="Text Box 95"/>
              <p:cNvSpPr txBox="1">
                <a:spLocks noChangeArrowheads="1"/>
              </p:cNvSpPr>
              <p:nvPr/>
            </p:nvSpPr>
            <p:spPr bwMode="auto">
              <a:xfrm>
                <a:off x="3219" y="2109"/>
                <a:ext cx="2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latin typeface="Arial" charset="0"/>
                    <a:ea typeface="ＭＳ Ｐゴシック" charset="-128"/>
                    <a:cs typeface="ＭＳ Ｐゴシック" charset="-128"/>
                  </a:rPr>
                  <a:t>v</a:t>
                </a:r>
                <a:r>
                  <a:rPr lang="fr-FR" sz="1400" baseline="-25000">
                    <a:latin typeface="Arial" charset="0"/>
                    <a:ea typeface="ＭＳ Ｐゴシック" charset="-128"/>
                    <a:cs typeface="ＭＳ Ｐゴシック" charset="-128"/>
                  </a:rPr>
                  <a:t>2</a:t>
                </a:r>
                <a:endParaRPr lang="fr-FR" sz="140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01888" name="Text Box 96"/>
              <p:cNvSpPr txBox="1">
                <a:spLocks noChangeArrowheads="1"/>
              </p:cNvSpPr>
              <p:nvPr/>
            </p:nvSpPr>
            <p:spPr bwMode="auto">
              <a:xfrm>
                <a:off x="4095" y="3135"/>
                <a:ext cx="2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latin typeface="Arial" charset="0"/>
                    <a:ea typeface="ＭＳ Ｐゴシック" charset="-128"/>
                    <a:cs typeface="ＭＳ Ｐゴシック" charset="-128"/>
                  </a:rPr>
                  <a:t>v</a:t>
                </a:r>
                <a:r>
                  <a:rPr lang="fr-FR" sz="1400" baseline="-25000">
                    <a:latin typeface="Arial" charset="0"/>
                    <a:ea typeface="ＭＳ Ｐゴシック" charset="-128"/>
                    <a:cs typeface="ＭＳ Ｐゴシック" charset="-128"/>
                  </a:rPr>
                  <a:t>3</a:t>
                </a:r>
                <a:endParaRPr lang="fr-FR" sz="140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01889" name="Text Box 97"/>
              <p:cNvSpPr txBox="1">
                <a:spLocks noChangeArrowheads="1"/>
              </p:cNvSpPr>
              <p:nvPr/>
            </p:nvSpPr>
            <p:spPr bwMode="auto">
              <a:xfrm>
                <a:off x="4800" y="2916"/>
                <a:ext cx="2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latin typeface="Arial" charset="0"/>
                    <a:ea typeface="ＭＳ Ｐゴシック" charset="-128"/>
                    <a:cs typeface="ＭＳ Ｐゴシック" charset="-128"/>
                  </a:rPr>
                  <a:t>v</a:t>
                </a:r>
                <a:r>
                  <a:rPr lang="fr-FR" sz="1400" baseline="-25000">
                    <a:latin typeface="Arial" charset="0"/>
                    <a:ea typeface="ＭＳ Ｐゴシック" charset="-128"/>
                    <a:cs typeface="ＭＳ Ｐゴシック" charset="-128"/>
                  </a:rPr>
                  <a:t>6</a:t>
                </a:r>
                <a:endParaRPr lang="fr-FR" sz="140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01890" name="AutoShape 98"/>
              <p:cNvSpPr>
                <a:spLocks noChangeArrowheads="1"/>
              </p:cNvSpPr>
              <p:nvPr/>
            </p:nvSpPr>
            <p:spPr bwMode="auto">
              <a:xfrm rot="6763694">
                <a:off x="3902" y="1328"/>
                <a:ext cx="1232" cy="1106"/>
              </a:xfrm>
              <a:prstGeom prst="triangle">
                <a:avLst>
                  <a:gd name="adj" fmla="val 50000"/>
                </a:avLst>
              </a:prstGeom>
              <a:solidFill>
                <a:srgbClr val="A8D025">
                  <a:alpha val="50000"/>
                </a:srgbClr>
              </a:solidFill>
              <a:ln w="952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891" name="AutoShape 99"/>
              <p:cNvSpPr>
                <a:spLocks noChangeArrowheads="1"/>
              </p:cNvSpPr>
              <p:nvPr/>
            </p:nvSpPr>
            <p:spPr bwMode="auto">
              <a:xfrm rot="8271625">
                <a:off x="3636" y="1641"/>
                <a:ext cx="1232" cy="110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892" name="AutoShape 100"/>
              <p:cNvSpPr>
                <a:spLocks noChangeArrowheads="1"/>
              </p:cNvSpPr>
              <p:nvPr/>
            </p:nvSpPr>
            <p:spPr bwMode="auto">
              <a:xfrm rot="6898070">
                <a:off x="3708" y="2149"/>
                <a:ext cx="1232" cy="1106"/>
              </a:xfrm>
              <a:prstGeom prst="triangle">
                <a:avLst>
                  <a:gd name="adj" fmla="val 50000"/>
                </a:avLst>
              </a:prstGeom>
              <a:solidFill>
                <a:schemeClr val="folHlink">
                  <a:alpha val="50000"/>
                </a:schemeClr>
              </a:solidFill>
              <a:ln w="952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893" name="AutoShape 101"/>
              <p:cNvSpPr>
                <a:spLocks noChangeArrowheads="1"/>
              </p:cNvSpPr>
              <p:nvPr/>
            </p:nvSpPr>
            <p:spPr bwMode="auto">
              <a:xfrm rot="10448738">
                <a:off x="3460" y="2089"/>
                <a:ext cx="1232" cy="110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894" name="AutoShape 102"/>
              <p:cNvSpPr>
                <a:spLocks noChangeArrowheads="1"/>
              </p:cNvSpPr>
              <p:nvPr/>
            </p:nvSpPr>
            <p:spPr bwMode="auto">
              <a:xfrm rot="10787552">
                <a:off x="3468" y="1697"/>
                <a:ext cx="1232" cy="110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895" name="Oval 103"/>
              <p:cNvSpPr>
                <a:spLocks noChangeArrowheads="1"/>
              </p:cNvSpPr>
              <p:nvPr/>
            </p:nvSpPr>
            <p:spPr bwMode="auto">
              <a:xfrm>
                <a:off x="3456" y="168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896" name="Oval 104"/>
              <p:cNvSpPr>
                <a:spLocks noChangeArrowheads="1"/>
              </p:cNvSpPr>
              <p:nvPr/>
            </p:nvSpPr>
            <p:spPr bwMode="auto">
              <a:xfrm>
                <a:off x="4678" y="168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897" name="Text Box 105"/>
              <p:cNvSpPr txBox="1">
                <a:spLocks noChangeArrowheads="1"/>
              </p:cNvSpPr>
              <p:nvPr/>
            </p:nvSpPr>
            <p:spPr bwMode="auto">
              <a:xfrm>
                <a:off x="4968" y="1916"/>
                <a:ext cx="2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latin typeface="Arial" charset="0"/>
                    <a:ea typeface="ＭＳ Ｐゴシック" charset="-128"/>
                    <a:cs typeface="ＭＳ Ｐゴシック" charset="-128"/>
                  </a:rPr>
                  <a:t>v</a:t>
                </a:r>
                <a:r>
                  <a:rPr lang="fr-FR" sz="1400" baseline="-25000">
                    <a:latin typeface="Arial" charset="0"/>
                    <a:ea typeface="ＭＳ Ｐゴシック" charset="-128"/>
                    <a:cs typeface="ＭＳ Ｐゴシック" charset="-128"/>
                  </a:rPr>
                  <a:t>5</a:t>
                </a:r>
                <a:endParaRPr lang="fr-FR" sz="140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01898" name="Text Box 106"/>
              <p:cNvSpPr txBox="1">
                <a:spLocks noChangeArrowheads="1"/>
              </p:cNvSpPr>
              <p:nvPr/>
            </p:nvSpPr>
            <p:spPr bwMode="auto">
              <a:xfrm>
                <a:off x="3445" y="2557"/>
                <a:ext cx="2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latin typeface="Arial" charset="0"/>
                    <a:ea typeface="ＭＳ Ｐゴシック" charset="-128"/>
                    <a:cs typeface="ＭＳ Ｐゴシック" charset="-128"/>
                  </a:rPr>
                  <a:t>v</a:t>
                </a:r>
                <a:r>
                  <a:rPr lang="fr-FR" sz="1400" baseline="-25000">
                    <a:latin typeface="Arial" charset="0"/>
                    <a:ea typeface="ＭＳ Ｐゴシック" charset="-128"/>
                    <a:cs typeface="ＭＳ Ｐゴシック" charset="-128"/>
                  </a:rPr>
                  <a:t>4</a:t>
                </a:r>
                <a:endParaRPr lang="fr-FR" sz="140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01899" name="AutoShape 107"/>
              <p:cNvSpPr>
                <a:spLocks noChangeArrowheads="1"/>
              </p:cNvSpPr>
              <p:nvPr/>
            </p:nvSpPr>
            <p:spPr bwMode="auto">
              <a:xfrm rot="4912432">
                <a:off x="3448" y="1353"/>
                <a:ext cx="1232" cy="1106"/>
              </a:xfrm>
              <a:prstGeom prst="triangle">
                <a:avLst>
                  <a:gd name="adj" fmla="val 50000"/>
                </a:avLst>
              </a:prstGeom>
              <a:solidFill>
                <a:schemeClr val="folHlink">
                  <a:alpha val="50000"/>
                </a:schemeClr>
              </a:solidFill>
              <a:ln w="952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1900" name="Text Box 108"/>
              <p:cNvSpPr txBox="1">
                <a:spLocks noChangeArrowheads="1"/>
              </p:cNvSpPr>
              <p:nvPr/>
            </p:nvSpPr>
            <p:spPr bwMode="auto">
              <a:xfrm>
                <a:off x="3481" y="3076"/>
                <a:ext cx="54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latin typeface="Arial" charset="0"/>
                    <a:ea typeface="ＭＳ Ｐゴシック" charset="-128"/>
                    <a:cs typeface="ＭＳ Ｐゴシック" charset="-128"/>
                    <a:sym typeface="Symbol" charset="2"/>
                  </a:rPr>
                  <a:t>2=60°</a:t>
                </a:r>
                <a:endParaRPr lang="fr-FR" sz="140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801901" name="Rectangle 109"/>
            <p:cNvSpPr>
              <a:spLocks noChangeArrowheads="1"/>
            </p:cNvSpPr>
            <p:nvPr/>
          </p:nvSpPr>
          <p:spPr bwMode="auto">
            <a:xfrm>
              <a:off x="4056063" y="3695700"/>
              <a:ext cx="1425575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FR" sz="1600" b="1" dirty="0">
                  <a:solidFill>
                    <a:srgbClr val="FF0000"/>
                  </a:solidFill>
                  <a:latin typeface="Times" charset="0"/>
                </a:rPr>
                <a:t>Co(V)</a:t>
              </a:r>
              <a:r>
                <a:rPr lang="fr-FR" sz="1600" dirty="0">
                  <a:latin typeface="Times" charset="0"/>
                </a:rPr>
                <a:t>= {</a:t>
              </a:r>
            </a:p>
            <a:p>
              <a:r>
                <a:rPr lang="fr-FR" sz="1600" dirty="0">
                  <a:latin typeface="Times" charset="0"/>
                </a:rPr>
                <a:t>{V }, </a:t>
              </a:r>
            </a:p>
            <a:p>
              <a:r>
                <a:rPr lang="fr-FR" sz="1600" dirty="0">
                  <a:latin typeface="Times" charset="0"/>
                </a:rPr>
                <a:t>{V</a:t>
              </a:r>
              <a:r>
                <a:rPr lang="fr-FR" sz="1600" baseline="-25000" dirty="0">
                  <a:latin typeface="Times" charset="0"/>
                </a:rPr>
                <a:t>1</a:t>
              </a:r>
              <a:r>
                <a:rPr lang="fr-FR" sz="1600" dirty="0">
                  <a:latin typeface="Times" charset="0"/>
                </a:rPr>
                <a:t>, V</a:t>
              </a:r>
              <a:r>
                <a:rPr lang="fr-FR" sz="1600" baseline="-25000" dirty="0">
                  <a:latin typeface="Times" charset="0"/>
                </a:rPr>
                <a:t>4</a:t>
              </a:r>
              <a:r>
                <a:rPr lang="fr-FR" sz="1600" dirty="0">
                  <a:latin typeface="Times" charset="0"/>
                </a:rPr>
                <a:t>, V</a:t>
              </a:r>
              <a:r>
                <a:rPr lang="fr-FR" sz="1600" baseline="-25000" dirty="0">
                  <a:latin typeface="Times" charset="0"/>
                </a:rPr>
                <a:t>6</a:t>
              </a:r>
              <a:r>
                <a:rPr lang="fr-FR" sz="1600" dirty="0">
                  <a:latin typeface="Times" charset="0"/>
                </a:rPr>
                <a:t>}, </a:t>
              </a:r>
            </a:p>
            <a:p>
              <a:r>
                <a:rPr lang="fr-FR" sz="1600" dirty="0">
                  <a:latin typeface="Times" charset="0"/>
                </a:rPr>
                <a:t>{V</a:t>
              </a:r>
              <a:r>
                <a:rPr lang="fr-FR" sz="1600" baseline="-25000" dirty="0">
                  <a:latin typeface="Times" charset="0"/>
                </a:rPr>
                <a:t>4</a:t>
              </a:r>
              <a:r>
                <a:rPr lang="fr-FR" sz="1600" dirty="0">
                  <a:latin typeface="Times" charset="0"/>
                </a:rPr>
                <a:t>, V</a:t>
              </a:r>
              <a:r>
                <a:rPr lang="fr-FR" sz="1600" baseline="-25000" dirty="0">
                  <a:latin typeface="Times" charset="0"/>
                </a:rPr>
                <a:t>5</a:t>
              </a:r>
              <a:r>
                <a:rPr lang="fr-FR" sz="1600" dirty="0">
                  <a:latin typeface="Times" charset="0"/>
                </a:rPr>
                <a:t>, V</a:t>
              </a:r>
              <a:r>
                <a:rPr lang="fr-FR" sz="1600" baseline="-25000" dirty="0">
                  <a:latin typeface="Times" charset="0"/>
                </a:rPr>
                <a:t>6</a:t>
              </a:r>
              <a:r>
                <a:rPr lang="fr-FR" sz="1600" dirty="0">
                  <a:latin typeface="Times" charset="0"/>
                </a:rPr>
                <a:t>}</a:t>
              </a:r>
            </a:p>
            <a:p>
              <a:r>
                <a:rPr lang="fr-FR" sz="1600" dirty="0">
                  <a:latin typeface="Times" charset="0"/>
                </a:rPr>
                <a:t>}</a:t>
              </a:r>
            </a:p>
          </p:txBody>
        </p:sp>
        <p:sp>
          <p:nvSpPr>
            <p:cNvPr id="801902" name="Rectangle 110"/>
            <p:cNvSpPr>
              <a:spLocks noChangeArrowheads="1"/>
            </p:cNvSpPr>
            <p:nvPr/>
          </p:nvSpPr>
          <p:spPr bwMode="auto">
            <a:xfrm>
              <a:off x="4107392" y="4524904"/>
              <a:ext cx="1154113" cy="231775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3" name="AutoShape 43"/>
          <p:cNvSpPr>
            <a:spLocks noChangeArrowheads="1"/>
          </p:cNvSpPr>
          <p:nvPr/>
        </p:nvSpPr>
        <p:spPr bwMode="auto">
          <a:xfrm rot="3799322">
            <a:off x="2428875" y="1409700"/>
            <a:ext cx="914400" cy="1752600"/>
          </a:xfrm>
          <a:prstGeom prst="triangle">
            <a:avLst>
              <a:gd name="adj" fmla="val 50000"/>
            </a:avLst>
          </a:prstGeom>
          <a:solidFill>
            <a:schemeClr val="folHlink">
              <a:alpha val="50000"/>
            </a:scheme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Small Angle of View</a:t>
            </a:r>
          </a:p>
        </p:txBody>
      </p:sp>
      <p:sp>
        <p:nvSpPr>
          <p:cNvPr id="829468" name="Oval 28"/>
          <p:cNvSpPr>
            <a:spLocks noChangeArrowheads="1"/>
          </p:cNvSpPr>
          <p:nvPr/>
        </p:nvSpPr>
        <p:spPr bwMode="auto">
          <a:xfrm>
            <a:off x="2212975" y="27559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9469" name="Text Box 29"/>
          <p:cNvSpPr txBox="1">
            <a:spLocks noChangeArrowheads="1"/>
          </p:cNvSpPr>
          <p:nvPr/>
        </p:nvSpPr>
        <p:spPr bwMode="auto">
          <a:xfrm>
            <a:off x="2262188" y="26177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g</a:t>
            </a:r>
          </a:p>
        </p:txBody>
      </p:sp>
      <p:grpSp>
        <p:nvGrpSpPr>
          <p:cNvPr id="829470" name="Group 30"/>
          <p:cNvGrpSpPr>
            <a:grpSpLocks/>
          </p:cNvGrpSpPr>
          <p:nvPr/>
        </p:nvGrpSpPr>
        <p:grpSpPr bwMode="auto">
          <a:xfrm>
            <a:off x="1530350" y="2016125"/>
            <a:ext cx="1436688" cy="2316163"/>
            <a:chOff x="402" y="542"/>
            <a:chExt cx="905" cy="1459"/>
          </a:xfrm>
        </p:grpSpPr>
        <p:sp>
          <p:nvSpPr>
            <p:cNvPr id="829471" name="AutoShape 31"/>
            <p:cNvSpPr>
              <a:spLocks noChangeArrowheads="1"/>
            </p:cNvSpPr>
            <p:nvPr/>
          </p:nvSpPr>
          <p:spPr bwMode="auto">
            <a:xfrm rot="10800000">
              <a:off x="565" y="712"/>
              <a:ext cx="576" cy="1104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472" name="Oval 32"/>
            <p:cNvSpPr>
              <a:spLocks noChangeArrowheads="1"/>
            </p:cNvSpPr>
            <p:nvPr/>
          </p:nvSpPr>
          <p:spPr bwMode="auto">
            <a:xfrm>
              <a:off x="833" y="17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473" name="Oval 33"/>
            <p:cNvSpPr>
              <a:spLocks noChangeArrowheads="1"/>
            </p:cNvSpPr>
            <p:nvPr/>
          </p:nvSpPr>
          <p:spPr bwMode="auto">
            <a:xfrm>
              <a:off x="1115" y="69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474" name="Oval 34"/>
            <p:cNvSpPr>
              <a:spLocks noChangeArrowheads="1"/>
            </p:cNvSpPr>
            <p:nvPr/>
          </p:nvSpPr>
          <p:spPr bwMode="auto">
            <a:xfrm>
              <a:off x="543" y="68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475" name="Text Box 35"/>
            <p:cNvSpPr txBox="1">
              <a:spLocks noChangeArrowheads="1"/>
            </p:cNvSpPr>
            <p:nvPr/>
          </p:nvSpPr>
          <p:spPr bwMode="auto">
            <a:xfrm>
              <a:off x="758" y="1809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p</a:t>
              </a:r>
            </a:p>
          </p:txBody>
        </p:sp>
        <p:sp>
          <p:nvSpPr>
            <p:cNvPr id="829476" name="Text Box 36"/>
            <p:cNvSpPr txBox="1">
              <a:spLocks noChangeArrowheads="1"/>
            </p:cNvSpPr>
            <p:nvPr/>
          </p:nvSpPr>
          <p:spPr bwMode="auto">
            <a:xfrm>
              <a:off x="1129" y="542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b</a:t>
              </a:r>
            </a:p>
          </p:txBody>
        </p:sp>
        <p:sp>
          <p:nvSpPr>
            <p:cNvPr id="829477" name="Text Box 37"/>
            <p:cNvSpPr txBox="1">
              <a:spLocks noChangeArrowheads="1"/>
            </p:cNvSpPr>
            <p:nvPr/>
          </p:nvSpPr>
          <p:spPr bwMode="auto">
            <a:xfrm>
              <a:off x="402" y="543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c</a:t>
              </a:r>
            </a:p>
          </p:txBody>
        </p:sp>
      </p:grpSp>
      <p:sp>
        <p:nvSpPr>
          <p:cNvPr id="829478" name="Line 38"/>
          <p:cNvSpPr>
            <a:spLocks noChangeShapeType="1"/>
          </p:cNvSpPr>
          <p:nvPr/>
        </p:nvSpPr>
        <p:spPr bwMode="auto">
          <a:xfrm>
            <a:off x="2246313" y="2278063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9479" name="Line 39"/>
          <p:cNvSpPr>
            <a:spLocks noChangeShapeType="1"/>
          </p:cNvSpPr>
          <p:nvPr/>
        </p:nvSpPr>
        <p:spPr bwMode="auto">
          <a:xfrm flipH="1">
            <a:off x="1874838" y="2309813"/>
            <a:ext cx="812800" cy="923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9480" name="Line 40"/>
          <p:cNvSpPr>
            <a:spLocks noChangeShapeType="1"/>
          </p:cNvSpPr>
          <p:nvPr/>
        </p:nvSpPr>
        <p:spPr bwMode="auto">
          <a:xfrm>
            <a:off x="1790700" y="2284413"/>
            <a:ext cx="955675" cy="1084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9481" name="AutoShape 41"/>
          <p:cNvSpPr>
            <a:spLocks noChangeArrowheads="1"/>
          </p:cNvSpPr>
          <p:nvPr/>
        </p:nvSpPr>
        <p:spPr bwMode="auto">
          <a:xfrm rot="10424643">
            <a:off x="1773238" y="2898775"/>
            <a:ext cx="914400" cy="1752600"/>
          </a:xfrm>
          <a:prstGeom prst="triangle">
            <a:avLst>
              <a:gd name="adj" fmla="val 50000"/>
            </a:avLst>
          </a:prstGeom>
          <a:solidFill>
            <a:srgbClr val="FF0000">
              <a:alpha val="5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9482" name="AutoShape 42"/>
          <p:cNvSpPr>
            <a:spLocks noChangeArrowheads="1"/>
          </p:cNvSpPr>
          <p:nvPr/>
        </p:nvSpPr>
        <p:spPr bwMode="auto">
          <a:xfrm rot="-6275156">
            <a:off x="1557338" y="1981200"/>
            <a:ext cx="914400" cy="1752600"/>
          </a:xfrm>
          <a:prstGeom prst="triangle">
            <a:avLst>
              <a:gd name="adj" fmla="val 50000"/>
            </a:avLst>
          </a:prstGeom>
          <a:solidFill>
            <a:schemeClr val="folHlink">
              <a:alpha val="50000"/>
            </a:scheme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9484" name="Text Box 44"/>
          <p:cNvSpPr txBox="1">
            <a:spLocks noChangeArrowheads="1"/>
          </p:cNvSpPr>
          <p:nvPr/>
        </p:nvSpPr>
        <p:spPr bwMode="auto">
          <a:xfrm>
            <a:off x="3641725" y="1746250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fr-FR" sz="1400" baseline="-25000">
                <a:latin typeface="Arial" charset="0"/>
                <a:ea typeface="ＭＳ Ｐゴシック" charset="-128"/>
                <a:cs typeface="ＭＳ Ｐゴシック" charset="-128"/>
              </a:rPr>
              <a:t>1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485" name="Text Box 45"/>
          <p:cNvSpPr txBox="1">
            <a:spLocks noChangeArrowheads="1"/>
          </p:cNvSpPr>
          <p:nvPr/>
        </p:nvSpPr>
        <p:spPr bwMode="auto">
          <a:xfrm>
            <a:off x="869950" y="2925763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fr-FR" sz="1400" baseline="-25000">
                <a:latin typeface="Arial" charset="0"/>
                <a:ea typeface="ＭＳ Ｐゴシック" charset="-128"/>
                <a:cs typeface="ＭＳ Ｐゴシック" charset="-128"/>
              </a:rPr>
              <a:t>2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486" name="Text Box 46"/>
          <p:cNvSpPr txBox="1">
            <a:spLocks noChangeArrowheads="1"/>
          </p:cNvSpPr>
          <p:nvPr/>
        </p:nvSpPr>
        <p:spPr bwMode="auto">
          <a:xfrm>
            <a:off x="2260600" y="4573588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fr-FR" sz="1400" baseline="-25000">
                <a:latin typeface="Arial" charset="0"/>
                <a:ea typeface="ＭＳ Ｐゴシック" charset="-128"/>
                <a:cs typeface="ＭＳ Ｐゴシック" charset="-128"/>
              </a:rPr>
              <a:t>3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487" name="AutoShape 47"/>
          <p:cNvSpPr>
            <a:spLocks noChangeArrowheads="1"/>
          </p:cNvSpPr>
          <p:nvPr/>
        </p:nvSpPr>
        <p:spPr bwMode="auto">
          <a:xfrm rot="6856284">
            <a:off x="2159000" y="3022600"/>
            <a:ext cx="914400" cy="1752600"/>
          </a:xfrm>
          <a:prstGeom prst="triangle">
            <a:avLst>
              <a:gd name="adj" fmla="val 50000"/>
            </a:avLst>
          </a:prstGeom>
          <a:solidFill>
            <a:srgbClr val="FF0000">
              <a:alpha val="5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9488" name="Text Box 48"/>
          <p:cNvSpPr txBox="1">
            <a:spLocks noChangeArrowheads="1"/>
          </p:cNvSpPr>
          <p:nvPr/>
        </p:nvSpPr>
        <p:spPr bwMode="auto">
          <a:xfrm>
            <a:off x="3379788" y="4206875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fr-FR" sz="1400" baseline="-25000">
                <a:latin typeface="Arial" charset="0"/>
                <a:ea typeface="ＭＳ Ｐゴシック" charset="-128"/>
                <a:cs typeface="ＭＳ Ｐゴシック" charset="-128"/>
              </a:rPr>
              <a:t>6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489" name="AutoShape 49"/>
          <p:cNvSpPr>
            <a:spLocks noChangeArrowheads="1"/>
          </p:cNvSpPr>
          <p:nvPr/>
        </p:nvSpPr>
        <p:spPr bwMode="auto">
          <a:xfrm rot="6801600">
            <a:off x="2468563" y="1689100"/>
            <a:ext cx="914400" cy="1752600"/>
          </a:xfrm>
          <a:prstGeom prst="triangle">
            <a:avLst>
              <a:gd name="adj" fmla="val 50000"/>
            </a:avLst>
          </a:prstGeom>
          <a:solidFill>
            <a:srgbClr val="FF0000">
              <a:alpha val="50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9490" name="Text Box 50"/>
          <p:cNvSpPr txBox="1">
            <a:spLocks noChangeArrowheads="1"/>
          </p:cNvSpPr>
          <p:nvPr/>
        </p:nvSpPr>
        <p:spPr bwMode="auto">
          <a:xfrm>
            <a:off x="3665538" y="2638425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fr-FR" sz="1400" baseline="-25000">
                <a:latin typeface="Arial" charset="0"/>
                <a:ea typeface="ＭＳ Ｐゴシック" charset="-128"/>
                <a:cs typeface="ＭＳ Ｐゴシック" charset="-128"/>
              </a:rPr>
              <a:t>5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491" name="AutoShape 51"/>
          <p:cNvSpPr>
            <a:spLocks noChangeArrowheads="1"/>
          </p:cNvSpPr>
          <p:nvPr/>
        </p:nvSpPr>
        <p:spPr bwMode="auto">
          <a:xfrm rot="12005784">
            <a:off x="1303338" y="2012950"/>
            <a:ext cx="914400" cy="1752600"/>
          </a:xfrm>
          <a:prstGeom prst="triangle">
            <a:avLst>
              <a:gd name="adj" fmla="val 50000"/>
            </a:avLst>
          </a:prstGeom>
          <a:solidFill>
            <a:srgbClr val="FF0000">
              <a:alpha val="5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9492" name="Text Box 52"/>
          <p:cNvSpPr txBox="1">
            <a:spLocks noChangeArrowheads="1"/>
          </p:cNvSpPr>
          <p:nvPr/>
        </p:nvSpPr>
        <p:spPr bwMode="auto">
          <a:xfrm>
            <a:off x="1233488" y="3649663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fr-FR" sz="1400" baseline="-25000">
                <a:latin typeface="Arial" charset="0"/>
                <a:ea typeface="ＭＳ Ｐゴシック" charset="-128"/>
                <a:cs typeface="ＭＳ Ｐゴシック" charset="-128"/>
              </a:rPr>
              <a:t>4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493" name="Text Box 53"/>
          <p:cNvSpPr txBox="1">
            <a:spLocks noChangeArrowheads="1"/>
          </p:cNvSpPr>
          <p:nvPr/>
        </p:nvSpPr>
        <p:spPr bwMode="auto">
          <a:xfrm>
            <a:off x="1201738" y="4473575"/>
            <a:ext cx="768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2=30°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494" name="Rectangle 54"/>
          <p:cNvSpPr>
            <a:spLocks noChangeArrowheads="1"/>
          </p:cNvSpPr>
          <p:nvPr/>
        </p:nvSpPr>
        <p:spPr bwMode="auto">
          <a:xfrm>
            <a:off x="246063" y="2287588"/>
            <a:ext cx="1265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600" b="1">
                <a:solidFill>
                  <a:srgbClr val="FF0000"/>
                </a:solidFill>
                <a:latin typeface="Times" charset="0"/>
              </a:rPr>
              <a:t>Co(V)</a:t>
            </a:r>
            <a:r>
              <a:rPr lang="fr-FR" sz="1600">
                <a:latin typeface="Times" charset="0"/>
              </a:rPr>
              <a:t>= {</a:t>
            </a:r>
            <a:r>
              <a:rPr lang="fr-FR" sz="1600">
                <a:latin typeface="Times" charset="0"/>
                <a:sym typeface="Symbol" charset="2"/>
              </a:rPr>
              <a:t>V</a:t>
            </a:r>
            <a:r>
              <a:rPr lang="fr-FR" sz="1600">
                <a:latin typeface="Times" charset="0"/>
              </a:rPr>
              <a:t>}</a:t>
            </a:r>
          </a:p>
        </p:txBody>
      </p:sp>
      <p:grpSp>
        <p:nvGrpSpPr>
          <p:cNvPr id="61" name="Grouper 60"/>
          <p:cNvGrpSpPr/>
          <p:nvPr/>
        </p:nvGrpSpPr>
        <p:grpSpPr>
          <a:xfrm>
            <a:off x="5784850" y="1747838"/>
            <a:ext cx="3092450" cy="3138487"/>
            <a:chOff x="5784850" y="1747838"/>
            <a:chExt cx="3092450" cy="3138487"/>
          </a:xfrm>
        </p:grpSpPr>
        <p:sp>
          <p:nvSpPr>
            <p:cNvPr id="829495" name="Oval 55"/>
            <p:cNvSpPr>
              <a:spLocks noChangeArrowheads="1"/>
            </p:cNvSpPr>
            <p:nvPr/>
          </p:nvSpPr>
          <p:spPr bwMode="auto">
            <a:xfrm>
              <a:off x="7116763" y="2763838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496" name="Text Box 56"/>
            <p:cNvSpPr txBox="1">
              <a:spLocks noChangeArrowheads="1"/>
            </p:cNvSpPr>
            <p:nvPr/>
          </p:nvSpPr>
          <p:spPr bwMode="auto">
            <a:xfrm>
              <a:off x="7165975" y="2625725"/>
              <a:ext cx="282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g</a:t>
              </a:r>
            </a:p>
          </p:txBody>
        </p:sp>
        <p:grpSp>
          <p:nvGrpSpPr>
            <p:cNvPr id="829497" name="Group 57"/>
            <p:cNvGrpSpPr>
              <a:grpSpLocks/>
            </p:cNvGrpSpPr>
            <p:nvPr/>
          </p:nvGrpSpPr>
          <p:grpSpPr bwMode="auto">
            <a:xfrm>
              <a:off x="6434138" y="2024063"/>
              <a:ext cx="1436688" cy="2316162"/>
              <a:chOff x="402" y="542"/>
              <a:chExt cx="905" cy="1459"/>
            </a:xfrm>
          </p:grpSpPr>
          <p:sp>
            <p:nvSpPr>
              <p:cNvPr id="829498" name="AutoShape 58"/>
              <p:cNvSpPr>
                <a:spLocks noChangeArrowheads="1"/>
              </p:cNvSpPr>
              <p:nvPr/>
            </p:nvSpPr>
            <p:spPr bwMode="auto">
              <a:xfrm rot="10800000">
                <a:off x="565" y="712"/>
                <a:ext cx="576" cy="1104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9499" name="Oval 59"/>
              <p:cNvSpPr>
                <a:spLocks noChangeArrowheads="1"/>
              </p:cNvSpPr>
              <p:nvPr/>
            </p:nvSpPr>
            <p:spPr bwMode="auto">
              <a:xfrm>
                <a:off x="833" y="176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9500" name="Oval 60"/>
              <p:cNvSpPr>
                <a:spLocks noChangeArrowheads="1"/>
              </p:cNvSpPr>
              <p:nvPr/>
            </p:nvSpPr>
            <p:spPr bwMode="auto">
              <a:xfrm>
                <a:off x="1115" y="69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9501" name="Oval 61"/>
              <p:cNvSpPr>
                <a:spLocks noChangeArrowheads="1"/>
              </p:cNvSpPr>
              <p:nvPr/>
            </p:nvSpPr>
            <p:spPr bwMode="auto">
              <a:xfrm>
                <a:off x="543" y="68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9502" name="Text Box 62"/>
              <p:cNvSpPr txBox="1">
                <a:spLocks noChangeArrowheads="1"/>
              </p:cNvSpPr>
              <p:nvPr/>
            </p:nvSpPr>
            <p:spPr bwMode="auto">
              <a:xfrm>
                <a:off x="758" y="1809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latin typeface="Arial" charset="0"/>
                    <a:ea typeface="ＭＳ Ｐゴシック" charset="-128"/>
                    <a:cs typeface="ＭＳ Ｐゴシック" charset="-128"/>
                  </a:rPr>
                  <a:t>p</a:t>
                </a:r>
              </a:p>
            </p:txBody>
          </p:sp>
          <p:sp>
            <p:nvSpPr>
              <p:cNvPr id="829503" name="Text Box 63"/>
              <p:cNvSpPr txBox="1">
                <a:spLocks noChangeArrowheads="1"/>
              </p:cNvSpPr>
              <p:nvPr/>
            </p:nvSpPr>
            <p:spPr bwMode="auto">
              <a:xfrm>
                <a:off x="1129" y="542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latin typeface="Arial" charset="0"/>
                    <a:ea typeface="ＭＳ Ｐゴシック" charset="-128"/>
                    <a:cs typeface="ＭＳ Ｐゴシック" charset="-128"/>
                  </a:rPr>
                  <a:t>b</a:t>
                </a:r>
              </a:p>
            </p:txBody>
          </p:sp>
          <p:sp>
            <p:nvSpPr>
              <p:cNvPr id="829504" name="Text Box 64"/>
              <p:cNvSpPr txBox="1">
                <a:spLocks noChangeArrowheads="1"/>
              </p:cNvSpPr>
              <p:nvPr/>
            </p:nvSpPr>
            <p:spPr bwMode="auto">
              <a:xfrm>
                <a:off x="402" y="543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latin typeface="Arial" charset="0"/>
                    <a:ea typeface="ＭＳ Ｐゴシック" charset="-128"/>
                    <a:cs typeface="ＭＳ Ｐゴシック" charset="-128"/>
                  </a:rPr>
                  <a:t>c</a:t>
                </a:r>
              </a:p>
            </p:txBody>
          </p:sp>
        </p:grpSp>
        <p:sp>
          <p:nvSpPr>
            <p:cNvPr id="829505" name="Line 65"/>
            <p:cNvSpPr>
              <a:spLocks noChangeShapeType="1"/>
            </p:cNvSpPr>
            <p:nvPr/>
          </p:nvSpPr>
          <p:spPr bwMode="auto">
            <a:xfrm>
              <a:off x="7150100" y="2286000"/>
              <a:ext cx="0" cy="172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506" name="AutoShape 66"/>
            <p:cNvSpPr>
              <a:spLocks noChangeArrowheads="1"/>
            </p:cNvSpPr>
            <p:nvPr/>
          </p:nvSpPr>
          <p:spPr bwMode="auto">
            <a:xfrm rot="10424643">
              <a:off x="6677025" y="2906713"/>
              <a:ext cx="914400" cy="1752600"/>
            </a:xfrm>
            <a:prstGeom prst="triangle">
              <a:avLst>
                <a:gd name="adj" fmla="val 50000"/>
              </a:avLst>
            </a:prstGeom>
            <a:solidFill>
              <a:srgbClr val="A8D025">
                <a:alpha val="50000"/>
              </a:srgbClr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507" name="AutoShape 67"/>
            <p:cNvSpPr>
              <a:spLocks noChangeArrowheads="1"/>
            </p:cNvSpPr>
            <p:nvPr/>
          </p:nvSpPr>
          <p:spPr bwMode="auto">
            <a:xfrm rot="15324844">
              <a:off x="6461125" y="1989138"/>
              <a:ext cx="914400" cy="1752600"/>
            </a:xfrm>
            <a:prstGeom prst="triangle">
              <a:avLst>
                <a:gd name="adj" fmla="val 50000"/>
              </a:avLst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508" name="AutoShape 68"/>
            <p:cNvSpPr>
              <a:spLocks noChangeArrowheads="1"/>
            </p:cNvSpPr>
            <p:nvPr/>
          </p:nvSpPr>
          <p:spPr bwMode="auto">
            <a:xfrm rot="3799322">
              <a:off x="7316788" y="1417638"/>
              <a:ext cx="914400" cy="1752600"/>
            </a:xfrm>
            <a:prstGeom prst="triangle">
              <a:avLst>
                <a:gd name="adj" fmla="val 50000"/>
              </a:avLst>
            </a:prstGeom>
            <a:solidFill>
              <a:srgbClr val="A8D025">
                <a:alpha val="50000"/>
              </a:srgbClr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509" name="Text Box 69"/>
            <p:cNvSpPr txBox="1">
              <a:spLocks noChangeArrowheads="1"/>
            </p:cNvSpPr>
            <p:nvPr/>
          </p:nvSpPr>
          <p:spPr bwMode="auto">
            <a:xfrm>
              <a:off x="8540750" y="1747838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1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9510" name="Text Box 70"/>
            <p:cNvSpPr txBox="1">
              <a:spLocks noChangeArrowheads="1"/>
            </p:cNvSpPr>
            <p:nvPr/>
          </p:nvSpPr>
          <p:spPr bwMode="auto">
            <a:xfrm>
              <a:off x="5784850" y="2925763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 dirty="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 dirty="0">
                  <a:latin typeface="Arial" charset="0"/>
                  <a:ea typeface="ＭＳ Ｐゴシック" charset="-128"/>
                  <a:cs typeface="ＭＳ Ｐゴシック" charset="-128"/>
                </a:rPr>
                <a:t>2</a:t>
              </a:r>
              <a:endParaRPr lang="fr-FR" sz="1400" dirty="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9511" name="Text Box 71"/>
            <p:cNvSpPr txBox="1">
              <a:spLocks noChangeArrowheads="1"/>
            </p:cNvSpPr>
            <p:nvPr/>
          </p:nvSpPr>
          <p:spPr bwMode="auto">
            <a:xfrm>
              <a:off x="7164388" y="4581525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3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9512" name="AutoShape 72"/>
            <p:cNvSpPr>
              <a:spLocks noChangeArrowheads="1"/>
            </p:cNvSpPr>
            <p:nvPr/>
          </p:nvSpPr>
          <p:spPr bwMode="auto">
            <a:xfrm rot="6831767">
              <a:off x="7062788" y="3025775"/>
              <a:ext cx="914400" cy="1752600"/>
            </a:xfrm>
            <a:prstGeom prst="triangle">
              <a:avLst>
                <a:gd name="adj" fmla="val 50000"/>
              </a:avLst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513" name="Text Box 73"/>
            <p:cNvSpPr txBox="1">
              <a:spLocks noChangeArrowheads="1"/>
            </p:cNvSpPr>
            <p:nvPr/>
          </p:nvSpPr>
          <p:spPr bwMode="auto">
            <a:xfrm>
              <a:off x="8283575" y="4214813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6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9514" name="Oval 74"/>
            <p:cNvSpPr>
              <a:spLocks noChangeArrowheads="1"/>
            </p:cNvSpPr>
            <p:nvPr/>
          </p:nvSpPr>
          <p:spPr bwMode="auto">
            <a:xfrm>
              <a:off x="7116763" y="33401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515" name="Oval 75"/>
            <p:cNvSpPr>
              <a:spLocks noChangeArrowheads="1"/>
            </p:cNvSpPr>
            <p:nvPr/>
          </p:nvSpPr>
          <p:spPr bwMode="auto">
            <a:xfrm>
              <a:off x="7115175" y="2509838"/>
              <a:ext cx="76200" cy="762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516" name="AutoShape 76"/>
            <p:cNvSpPr>
              <a:spLocks noChangeArrowheads="1"/>
            </p:cNvSpPr>
            <p:nvPr/>
          </p:nvSpPr>
          <p:spPr bwMode="auto">
            <a:xfrm rot="6801600">
              <a:off x="7358063" y="1697038"/>
              <a:ext cx="914400" cy="1752600"/>
            </a:xfrm>
            <a:prstGeom prst="triangle">
              <a:avLst>
                <a:gd name="adj" fmla="val 50000"/>
              </a:avLst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517" name="Text Box 77"/>
            <p:cNvSpPr txBox="1">
              <a:spLocks noChangeArrowheads="1"/>
            </p:cNvSpPr>
            <p:nvPr/>
          </p:nvSpPr>
          <p:spPr bwMode="auto">
            <a:xfrm>
              <a:off x="8516938" y="2640013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5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829518" name="Group 78"/>
            <p:cNvGrpSpPr>
              <a:grpSpLocks/>
            </p:cNvGrpSpPr>
            <p:nvPr/>
          </p:nvGrpSpPr>
          <p:grpSpPr bwMode="auto">
            <a:xfrm>
              <a:off x="6122988" y="2090738"/>
              <a:ext cx="984250" cy="1941512"/>
              <a:chOff x="1399" y="216"/>
              <a:chExt cx="620" cy="1223"/>
            </a:xfrm>
          </p:grpSpPr>
          <p:sp>
            <p:nvSpPr>
              <p:cNvPr id="829519" name="AutoShape 79"/>
              <p:cNvSpPr>
                <a:spLocks noChangeArrowheads="1"/>
              </p:cNvSpPr>
              <p:nvPr/>
            </p:nvSpPr>
            <p:spPr bwMode="auto">
              <a:xfrm rot="12005784">
                <a:off x="1443" y="216"/>
                <a:ext cx="576" cy="1104"/>
              </a:xfrm>
              <a:prstGeom prst="triangle">
                <a:avLst>
                  <a:gd name="adj" fmla="val 50000"/>
                </a:avLst>
              </a:prstGeom>
              <a:solidFill>
                <a:srgbClr val="A8D025">
                  <a:alpha val="50000"/>
                </a:srgbClr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9520" name="Text Box 80"/>
              <p:cNvSpPr txBox="1">
                <a:spLocks noChangeArrowheads="1"/>
              </p:cNvSpPr>
              <p:nvPr/>
            </p:nvSpPr>
            <p:spPr bwMode="auto">
              <a:xfrm>
                <a:off x="1399" y="1247"/>
                <a:ext cx="21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latin typeface="Arial" charset="0"/>
                    <a:ea typeface="ＭＳ Ｐゴシック" charset="-128"/>
                    <a:cs typeface="ＭＳ Ｐゴシック" charset="-128"/>
                  </a:rPr>
                  <a:t>v</a:t>
                </a:r>
                <a:r>
                  <a:rPr lang="fr-FR" sz="1400" baseline="-25000">
                    <a:latin typeface="Arial" charset="0"/>
                    <a:ea typeface="ＭＳ Ｐゴシック" charset="-128"/>
                    <a:cs typeface="ＭＳ Ｐゴシック" charset="-128"/>
                  </a:rPr>
                  <a:t>4</a:t>
                </a:r>
                <a:endParaRPr lang="fr-FR" sz="140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829521" name="Text Box 81"/>
            <p:cNvSpPr txBox="1">
              <a:spLocks noChangeArrowheads="1"/>
            </p:cNvSpPr>
            <p:nvPr/>
          </p:nvSpPr>
          <p:spPr bwMode="auto">
            <a:xfrm>
              <a:off x="7172325" y="2371725"/>
              <a:ext cx="3397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g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9522" name="Text Box 82"/>
            <p:cNvSpPr txBox="1">
              <a:spLocks noChangeArrowheads="1"/>
            </p:cNvSpPr>
            <p:nvPr/>
          </p:nvSpPr>
          <p:spPr bwMode="auto">
            <a:xfrm>
              <a:off x="7077075" y="3028950"/>
              <a:ext cx="3460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g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p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829523" name="Rectangle 83"/>
          <p:cNvSpPr>
            <a:spLocks noChangeArrowheads="1"/>
          </p:cNvSpPr>
          <p:nvPr/>
        </p:nvSpPr>
        <p:spPr bwMode="auto">
          <a:xfrm>
            <a:off x="4513263" y="2436813"/>
            <a:ext cx="142557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  <a:latin typeface="Times" charset="0"/>
              </a:rPr>
              <a:t>Co(V)</a:t>
            </a:r>
            <a:r>
              <a:rPr lang="fr-FR" sz="1600" dirty="0">
                <a:latin typeface="Times" charset="0"/>
              </a:rPr>
              <a:t>= {</a:t>
            </a:r>
          </a:p>
          <a:p>
            <a:r>
              <a:rPr lang="fr-FR" sz="1600" dirty="0">
                <a:latin typeface="Times" charset="0"/>
              </a:rPr>
              <a:t>{V }, </a:t>
            </a:r>
          </a:p>
          <a:p>
            <a:r>
              <a:rPr lang="fr-FR" sz="1600" dirty="0">
                <a:latin typeface="Times" charset="0"/>
              </a:rPr>
              <a:t>{V</a:t>
            </a:r>
            <a:r>
              <a:rPr lang="fr-FR" sz="1600" baseline="-25000" dirty="0">
                <a:latin typeface="Times" charset="0"/>
              </a:rPr>
              <a:t>1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3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4</a:t>
            </a:r>
            <a:r>
              <a:rPr lang="fr-FR" sz="1600" dirty="0">
                <a:latin typeface="Times" charset="0"/>
              </a:rPr>
              <a:t>},</a:t>
            </a:r>
          </a:p>
          <a:p>
            <a:r>
              <a:rPr lang="fr-FR" sz="1600" dirty="0">
                <a:latin typeface="Times" charset="0"/>
              </a:rPr>
              <a:t>{V</a:t>
            </a:r>
            <a:r>
              <a:rPr lang="fr-FR" sz="1600" baseline="-25000" dirty="0">
                <a:latin typeface="Times" charset="0"/>
              </a:rPr>
              <a:t>2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3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4</a:t>
            </a:r>
            <a:r>
              <a:rPr lang="fr-FR" sz="1600" dirty="0">
                <a:latin typeface="Times" charset="0"/>
              </a:rPr>
              <a:t>}, </a:t>
            </a:r>
          </a:p>
          <a:p>
            <a:r>
              <a:rPr lang="fr-FR" sz="1600" dirty="0">
                <a:latin typeface="Times" charset="0"/>
              </a:rPr>
              <a:t>{V</a:t>
            </a:r>
            <a:r>
              <a:rPr lang="fr-FR" sz="1600" baseline="-25000" dirty="0">
                <a:latin typeface="Times" charset="0"/>
              </a:rPr>
              <a:t>3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4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5</a:t>
            </a:r>
            <a:r>
              <a:rPr lang="fr-FR" sz="1600" dirty="0">
                <a:latin typeface="Times" charset="0"/>
              </a:rPr>
              <a:t>},</a:t>
            </a:r>
          </a:p>
          <a:p>
            <a:r>
              <a:rPr lang="fr-FR" sz="1600" dirty="0">
                <a:latin typeface="Times" charset="0"/>
              </a:rPr>
              <a:t>{V</a:t>
            </a:r>
            <a:r>
              <a:rPr lang="fr-FR" sz="1600" baseline="-25000" dirty="0">
                <a:latin typeface="Times" charset="0"/>
              </a:rPr>
              <a:t>1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4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6</a:t>
            </a:r>
            <a:r>
              <a:rPr lang="fr-FR" sz="1600" dirty="0">
                <a:latin typeface="Times" charset="0"/>
              </a:rPr>
              <a:t>},</a:t>
            </a:r>
          </a:p>
          <a:p>
            <a:r>
              <a:rPr lang="fr-FR" sz="1600" dirty="0">
                <a:latin typeface="Times" charset="0"/>
              </a:rPr>
              <a:t>{V</a:t>
            </a:r>
            <a:r>
              <a:rPr lang="fr-FR" sz="1600" baseline="-25000" dirty="0">
                <a:latin typeface="Times" charset="0"/>
              </a:rPr>
              <a:t>2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4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6</a:t>
            </a:r>
            <a:r>
              <a:rPr lang="fr-FR" sz="1600" dirty="0">
                <a:latin typeface="Times" charset="0"/>
              </a:rPr>
              <a:t>},</a:t>
            </a:r>
          </a:p>
          <a:p>
            <a:r>
              <a:rPr lang="fr-FR" sz="1600" dirty="0">
                <a:latin typeface="Times" charset="0"/>
              </a:rPr>
              <a:t>{V</a:t>
            </a:r>
            <a:r>
              <a:rPr lang="fr-FR" sz="1600" baseline="-25000" dirty="0">
                <a:latin typeface="Times" charset="0"/>
              </a:rPr>
              <a:t>4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5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6</a:t>
            </a:r>
            <a:r>
              <a:rPr lang="fr-FR" sz="1600" dirty="0">
                <a:latin typeface="Times" charset="0"/>
              </a:rPr>
              <a:t>}</a:t>
            </a:r>
          </a:p>
          <a:p>
            <a:r>
              <a:rPr lang="fr-FR" sz="1600" dirty="0">
                <a:latin typeface="Times" charset="0"/>
              </a:rPr>
              <a:t>}</a:t>
            </a:r>
          </a:p>
        </p:txBody>
      </p:sp>
      <p:sp>
        <p:nvSpPr>
          <p:cNvPr id="829525" name="Text Box 85"/>
          <p:cNvSpPr txBox="1">
            <a:spLocks noChangeArrowheads="1"/>
          </p:cNvSpPr>
          <p:nvPr/>
        </p:nvSpPr>
        <p:spPr bwMode="auto">
          <a:xfrm>
            <a:off x="6319838" y="4994275"/>
            <a:ext cx="2171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/>
              <a:t>PG={P</a:t>
            </a:r>
            <a:r>
              <a:rPr lang="fr-FR">
                <a:sym typeface="Symbol" charset="2"/>
              </a:rPr>
              <a:t>g</a:t>
            </a:r>
            <a:r>
              <a:rPr lang="fr-FR" baseline="-25000">
                <a:sym typeface="Symbol" charset="2"/>
              </a:rPr>
              <a:t>p</a:t>
            </a:r>
            <a:r>
              <a:rPr lang="fr-FR"/>
              <a:t>}</a:t>
            </a:r>
          </a:p>
          <a:p>
            <a:r>
              <a:rPr lang="fr-FR"/>
              <a:t>BG={B</a:t>
            </a:r>
            <a:r>
              <a:rPr lang="fr-FR">
                <a:sym typeface="Symbol" charset="2"/>
              </a:rPr>
              <a:t>g</a:t>
            </a:r>
            <a:r>
              <a:rPr lang="fr-FR" baseline="-25000">
                <a:sym typeface="Symbol" charset="2"/>
              </a:rPr>
              <a:t>v</a:t>
            </a:r>
            <a:r>
              <a:rPr lang="fr-FR"/>
              <a:t>}</a:t>
            </a:r>
          </a:p>
          <a:p>
            <a:r>
              <a:rPr lang="fr-FR"/>
              <a:t>CG={C</a:t>
            </a:r>
            <a:r>
              <a:rPr lang="fr-FR">
                <a:sym typeface="Symbol" charset="2"/>
              </a:rPr>
              <a:t>g</a:t>
            </a:r>
            <a:r>
              <a:rPr lang="fr-FR" baseline="-25000">
                <a:sym typeface="Symbol" charset="2"/>
              </a:rPr>
              <a:t>v</a:t>
            </a:r>
            <a:r>
              <a:rPr lang="fr-FR"/>
              <a:t>}</a:t>
            </a:r>
          </a:p>
          <a:p>
            <a:r>
              <a:rPr lang="fr-FR"/>
              <a:t>Co(v)=PG</a:t>
            </a:r>
            <a:r>
              <a:rPr lang="fr-FR">
                <a:sym typeface="Symbol" charset="2"/>
              </a:rPr>
              <a:t>BGCG</a:t>
            </a:r>
          </a:p>
        </p:txBody>
      </p:sp>
      <p:sp>
        <p:nvSpPr>
          <p:cNvPr id="62" name="Rectangle 110"/>
          <p:cNvSpPr>
            <a:spLocks noChangeArrowheads="1"/>
          </p:cNvSpPr>
          <p:nvPr/>
        </p:nvSpPr>
        <p:spPr bwMode="auto">
          <a:xfrm>
            <a:off x="4577292" y="3013604"/>
            <a:ext cx="1154113" cy="231775"/>
          </a:xfrm>
          <a:prstGeom prst="rect">
            <a:avLst/>
          </a:prstGeom>
          <a:solidFill>
            <a:schemeClr val="fol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23" grpId="0" build="p" autoUpdateAnimBg="0"/>
      <p:bldP spid="829525" grpId="0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1431925" y="11811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481138" y="10429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g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 rot="10800000">
            <a:off x="1008063" y="711200"/>
            <a:ext cx="914400" cy="1752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1433513" y="23876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1881188" y="67627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973138" y="6731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314450" y="24526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p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903413" y="4413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b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749300" y="44291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c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1465263" y="703263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 rot="10424643">
            <a:off x="992188" y="1323975"/>
            <a:ext cx="914400" cy="1752600"/>
          </a:xfrm>
          <a:prstGeom prst="triangle">
            <a:avLst>
              <a:gd name="adj" fmla="val 50000"/>
            </a:avLst>
          </a:prstGeom>
          <a:solidFill>
            <a:srgbClr val="A8D025">
              <a:alpha val="5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 rot="-6275156">
            <a:off x="776288" y="406400"/>
            <a:ext cx="914400" cy="1752600"/>
          </a:xfrm>
          <a:prstGeom prst="triangle">
            <a:avLst>
              <a:gd name="adj" fmla="val 50000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 rot="3799322">
            <a:off x="1631950" y="-165100"/>
            <a:ext cx="914400" cy="1752600"/>
          </a:xfrm>
          <a:prstGeom prst="triangle">
            <a:avLst>
              <a:gd name="adj" fmla="val 50000"/>
            </a:avLst>
          </a:prstGeom>
          <a:solidFill>
            <a:srgbClr val="A8D025">
              <a:alpha val="5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855913" y="165100"/>
            <a:ext cx="336550" cy="304800"/>
          </a:xfrm>
          <a:prstGeom prst="rect">
            <a:avLst/>
          </a:prstGeom>
          <a:solidFill>
            <a:srgbClr val="A8D025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 dirty="0"/>
              <a:t>v</a:t>
            </a:r>
            <a:r>
              <a:rPr lang="fr-FR" sz="1400" baseline="-25000" dirty="0"/>
              <a:t>1</a:t>
            </a:r>
            <a:endParaRPr lang="fr-FR" sz="1400" dirty="0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88900" y="1350963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2</a:t>
            </a:r>
            <a:endParaRPr lang="fr-FR" sz="1400"/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479550" y="2998788"/>
            <a:ext cx="336550" cy="304800"/>
          </a:xfrm>
          <a:prstGeom prst="rect">
            <a:avLst/>
          </a:prstGeom>
          <a:solidFill>
            <a:srgbClr val="A8D025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3</a:t>
            </a:r>
            <a:endParaRPr lang="fr-FR" sz="1400"/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 rot="6831767">
            <a:off x="1377950" y="1443038"/>
            <a:ext cx="914400" cy="1752600"/>
          </a:xfrm>
          <a:prstGeom prst="triangle">
            <a:avLst>
              <a:gd name="adj" fmla="val 50000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2598738" y="2632075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6</a:t>
            </a:r>
            <a:endParaRPr lang="fr-FR" sz="1400"/>
          </a:p>
        </p:txBody>
      </p:sp>
      <p:sp>
        <p:nvSpPr>
          <p:cNvPr id="15380" name="Oval 20"/>
          <p:cNvSpPr>
            <a:spLocks noChangeArrowheads="1"/>
          </p:cNvSpPr>
          <p:nvPr/>
        </p:nvSpPr>
        <p:spPr bwMode="auto">
          <a:xfrm>
            <a:off x="1431925" y="17573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81" name="Oval 21"/>
          <p:cNvSpPr>
            <a:spLocks noChangeArrowheads="1"/>
          </p:cNvSpPr>
          <p:nvPr/>
        </p:nvSpPr>
        <p:spPr bwMode="auto">
          <a:xfrm>
            <a:off x="1430338" y="9271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82" name="AutoShape 22"/>
          <p:cNvSpPr>
            <a:spLocks noChangeArrowheads="1"/>
          </p:cNvSpPr>
          <p:nvPr/>
        </p:nvSpPr>
        <p:spPr bwMode="auto">
          <a:xfrm rot="6801600">
            <a:off x="1673225" y="114300"/>
            <a:ext cx="914400" cy="1752600"/>
          </a:xfrm>
          <a:prstGeom prst="triangle">
            <a:avLst>
              <a:gd name="adj" fmla="val 50000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2832100" y="1057275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5</a:t>
            </a:r>
            <a:endParaRPr lang="fr-FR" sz="1400"/>
          </a:p>
        </p:txBody>
      </p:sp>
      <p:sp>
        <p:nvSpPr>
          <p:cNvPr id="15384" name="AutoShape 24"/>
          <p:cNvSpPr>
            <a:spLocks noChangeArrowheads="1"/>
          </p:cNvSpPr>
          <p:nvPr/>
        </p:nvSpPr>
        <p:spPr bwMode="auto">
          <a:xfrm rot="12005784">
            <a:off x="508000" y="508000"/>
            <a:ext cx="914400" cy="1752600"/>
          </a:xfrm>
          <a:prstGeom prst="triangle">
            <a:avLst>
              <a:gd name="adj" fmla="val 50000"/>
            </a:avLst>
          </a:prstGeom>
          <a:solidFill>
            <a:srgbClr val="A8D025">
              <a:alpha val="5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438150" y="2144713"/>
            <a:ext cx="336550" cy="304800"/>
          </a:xfrm>
          <a:prstGeom prst="rect">
            <a:avLst/>
          </a:prstGeom>
          <a:solidFill>
            <a:srgbClr val="A8D025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4</a:t>
            </a:r>
            <a:endParaRPr lang="fr-FR" sz="1400"/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1487488" y="788988"/>
            <a:ext cx="33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g</a:t>
            </a:r>
            <a:r>
              <a:rPr lang="fr-FR" sz="1400" baseline="-25000"/>
              <a:t>v</a:t>
            </a:r>
            <a:endParaRPr lang="fr-FR" sz="1400"/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1392238" y="1446213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g</a:t>
            </a:r>
            <a:r>
              <a:rPr lang="fr-FR" sz="1400" baseline="-25000"/>
              <a:t>p</a:t>
            </a:r>
            <a:endParaRPr lang="fr-FR" sz="1400"/>
          </a:p>
        </p:txBody>
      </p:sp>
      <p:sp>
        <p:nvSpPr>
          <p:cNvPr id="15388" name="Oval 28"/>
          <p:cNvSpPr>
            <a:spLocks noChangeArrowheads="1"/>
          </p:cNvSpPr>
          <p:nvPr/>
        </p:nvSpPr>
        <p:spPr bwMode="auto">
          <a:xfrm>
            <a:off x="4314825" y="11811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4364038" y="10429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g</a:t>
            </a:r>
          </a:p>
        </p:txBody>
      </p:sp>
      <p:sp>
        <p:nvSpPr>
          <p:cNvPr id="15390" name="AutoShape 30"/>
          <p:cNvSpPr>
            <a:spLocks noChangeArrowheads="1"/>
          </p:cNvSpPr>
          <p:nvPr/>
        </p:nvSpPr>
        <p:spPr bwMode="auto">
          <a:xfrm rot="10800000">
            <a:off x="3890963" y="711200"/>
            <a:ext cx="914400" cy="1752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91" name="Oval 31"/>
          <p:cNvSpPr>
            <a:spLocks noChangeArrowheads="1"/>
          </p:cNvSpPr>
          <p:nvPr/>
        </p:nvSpPr>
        <p:spPr bwMode="auto">
          <a:xfrm>
            <a:off x="4316413" y="23876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92" name="Oval 32"/>
          <p:cNvSpPr>
            <a:spLocks noChangeArrowheads="1"/>
          </p:cNvSpPr>
          <p:nvPr/>
        </p:nvSpPr>
        <p:spPr bwMode="auto">
          <a:xfrm>
            <a:off x="4764088" y="67627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93" name="Oval 33"/>
          <p:cNvSpPr>
            <a:spLocks noChangeArrowheads="1"/>
          </p:cNvSpPr>
          <p:nvPr/>
        </p:nvSpPr>
        <p:spPr bwMode="auto">
          <a:xfrm>
            <a:off x="3856038" y="6731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4197350" y="24526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p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4786313" y="4413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b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3632200" y="44291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c</a:t>
            </a:r>
          </a:p>
        </p:txBody>
      </p:sp>
      <p:sp>
        <p:nvSpPr>
          <p:cNvPr id="15397" name="Line 37"/>
          <p:cNvSpPr>
            <a:spLocks noChangeShapeType="1"/>
          </p:cNvSpPr>
          <p:nvPr/>
        </p:nvSpPr>
        <p:spPr bwMode="auto">
          <a:xfrm>
            <a:off x="4348163" y="703263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98" name="AutoShape 38"/>
          <p:cNvSpPr>
            <a:spLocks noChangeArrowheads="1"/>
          </p:cNvSpPr>
          <p:nvPr/>
        </p:nvSpPr>
        <p:spPr bwMode="auto">
          <a:xfrm rot="10424643">
            <a:off x="3875088" y="1323975"/>
            <a:ext cx="914400" cy="1752600"/>
          </a:xfrm>
          <a:prstGeom prst="triangle">
            <a:avLst>
              <a:gd name="adj" fmla="val 50000"/>
            </a:avLst>
          </a:prstGeom>
          <a:solidFill>
            <a:srgbClr val="A8D025">
              <a:alpha val="5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99" name="AutoShape 39"/>
          <p:cNvSpPr>
            <a:spLocks noChangeArrowheads="1"/>
          </p:cNvSpPr>
          <p:nvPr/>
        </p:nvSpPr>
        <p:spPr bwMode="auto">
          <a:xfrm rot="-6275156">
            <a:off x="3659188" y="406400"/>
            <a:ext cx="914400" cy="1752600"/>
          </a:xfrm>
          <a:prstGeom prst="triangle">
            <a:avLst>
              <a:gd name="adj" fmla="val 50000"/>
            </a:avLst>
          </a:prstGeom>
          <a:solidFill>
            <a:srgbClr val="A8D025">
              <a:alpha val="5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00" name="AutoShape 40"/>
          <p:cNvSpPr>
            <a:spLocks noChangeArrowheads="1"/>
          </p:cNvSpPr>
          <p:nvPr/>
        </p:nvSpPr>
        <p:spPr bwMode="auto">
          <a:xfrm rot="3799322">
            <a:off x="4514850" y="-165100"/>
            <a:ext cx="914400" cy="1752600"/>
          </a:xfrm>
          <a:prstGeom prst="triangle">
            <a:avLst>
              <a:gd name="adj" fmla="val 50000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5738813" y="165100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1</a:t>
            </a:r>
            <a:endParaRPr lang="fr-FR" sz="1400"/>
          </a:p>
        </p:txBody>
      </p:sp>
      <p:sp>
        <p:nvSpPr>
          <p:cNvPr id="15402" name="Text Box 42"/>
          <p:cNvSpPr txBox="1">
            <a:spLocks noChangeArrowheads="1"/>
          </p:cNvSpPr>
          <p:nvPr/>
        </p:nvSpPr>
        <p:spPr bwMode="auto">
          <a:xfrm>
            <a:off x="2971800" y="1350963"/>
            <a:ext cx="336550" cy="304800"/>
          </a:xfrm>
          <a:prstGeom prst="rect">
            <a:avLst/>
          </a:prstGeom>
          <a:solidFill>
            <a:srgbClr val="A8D025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 dirty="0"/>
              <a:t>v</a:t>
            </a:r>
            <a:r>
              <a:rPr lang="fr-FR" sz="1400" baseline="-25000" dirty="0"/>
              <a:t>2</a:t>
            </a:r>
            <a:endParaRPr lang="fr-FR" sz="1400" dirty="0"/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4362450" y="2998788"/>
            <a:ext cx="336550" cy="304800"/>
          </a:xfrm>
          <a:prstGeom prst="rect">
            <a:avLst/>
          </a:prstGeom>
          <a:solidFill>
            <a:srgbClr val="A8D025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3</a:t>
            </a:r>
            <a:endParaRPr lang="fr-FR" sz="1400"/>
          </a:p>
        </p:txBody>
      </p:sp>
      <p:sp>
        <p:nvSpPr>
          <p:cNvPr id="15404" name="AutoShape 44"/>
          <p:cNvSpPr>
            <a:spLocks noChangeArrowheads="1"/>
          </p:cNvSpPr>
          <p:nvPr/>
        </p:nvSpPr>
        <p:spPr bwMode="auto">
          <a:xfrm rot="6831767">
            <a:off x="4260850" y="1443038"/>
            <a:ext cx="914400" cy="1752600"/>
          </a:xfrm>
          <a:prstGeom prst="triangle">
            <a:avLst>
              <a:gd name="adj" fmla="val 50000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05" name="Text Box 45"/>
          <p:cNvSpPr txBox="1">
            <a:spLocks noChangeArrowheads="1"/>
          </p:cNvSpPr>
          <p:nvPr/>
        </p:nvSpPr>
        <p:spPr bwMode="auto">
          <a:xfrm>
            <a:off x="5481638" y="2632075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6</a:t>
            </a:r>
            <a:endParaRPr lang="fr-FR" sz="1400"/>
          </a:p>
        </p:txBody>
      </p:sp>
      <p:sp>
        <p:nvSpPr>
          <p:cNvPr id="15406" name="Oval 46"/>
          <p:cNvSpPr>
            <a:spLocks noChangeArrowheads="1"/>
          </p:cNvSpPr>
          <p:nvPr/>
        </p:nvSpPr>
        <p:spPr bwMode="auto">
          <a:xfrm>
            <a:off x="4314825" y="17573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07" name="Oval 47"/>
          <p:cNvSpPr>
            <a:spLocks noChangeArrowheads="1"/>
          </p:cNvSpPr>
          <p:nvPr/>
        </p:nvSpPr>
        <p:spPr bwMode="auto">
          <a:xfrm>
            <a:off x="4313238" y="9271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08" name="AutoShape 48"/>
          <p:cNvSpPr>
            <a:spLocks noChangeArrowheads="1"/>
          </p:cNvSpPr>
          <p:nvPr/>
        </p:nvSpPr>
        <p:spPr bwMode="auto">
          <a:xfrm rot="6801600">
            <a:off x="4556125" y="114300"/>
            <a:ext cx="914400" cy="1752600"/>
          </a:xfrm>
          <a:prstGeom prst="triangle">
            <a:avLst>
              <a:gd name="adj" fmla="val 50000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5715000" y="1057275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5</a:t>
            </a:r>
            <a:endParaRPr lang="fr-FR" sz="1400"/>
          </a:p>
        </p:txBody>
      </p:sp>
      <p:sp>
        <p:nvSpPr>
          <p:cNvPr id="15410" name="AutoShape 50"/>
          <p:cNvSpPr>
            <a:spLocks noChangeArrowheads="1"/>
          </p:cNvSpPr>
          <p:nvPr/>
        </p:nvSpPr>
        <p:spPr bwMode="auto">
          <a:xfrm rot="12005784">
            <a:off x="3390900" y="508000"/>
            <a:ext cx="914400" cy="1752600"/>
          </a:xfrm>
          <a:prstGeom prst="triangle">
            <a:avLst>
              <a:gd name="adj" fmla="val 50000"/>
            </a:avLst>
          </a:prstGeom>
          <a:solidFill>
            <a:srgbClr val="A8D025">
              <a:alpha val="5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11" name="Text Box 51"/>
          <p:cNvSpPr txBox="1">
            <a:spLocks noChangeArrowheads="1"/>
          </p:cNvSpPr>
          <p:nvPr/>
        </p:nvSpPr>
        <p:spPr bwMode="auto">
          <a:xfrm>
            <a:off x="3321050" y="2144713"/>
            <a:ext cx="336550" cy="304800"/>
          </a:xfrm>
          <a:prstGeom prst="rect">
            <a:avLst/>
          </a:prstGeom>
          <a:solidFill>
            <a:srgbClr val="A8D025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4</a:t>
            </a:r>
            <a:endParaRPr lang="fr-FR" sz="1400"/>
          </a:p>
        </p:txBody>
      </p:sp>
      <p:sp>
        <p:nvSpPr>
          <p:cNvPr id="15412" name="Text Box 52"/>
          <p:cNvSpPr txBox="1">
            <a:spLocks noChangeArrowheads="1"/>
          </p:cNvSpPr>
          <p:nvPr/>
        </p:nvSpPr>
        <p:spPr bwMode="auto">
          <a:xfrm>
            <a:off x="4370388" y="788988"/>
            <a:ext cx="33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g</a:t>
            </a:r>
            <a:r>
              <a:rPr lang="fr-FR" sz="1400" baseline="-25000"/>
              <a:t>v</a:t>
            </a:r>
            <a:endParaRPr lang="fr-FR" sz="1400"/>
          </a:p>
        </p:txBody>
      </p:sp>
      <p:sp>
        <p:nvSpPr>
          <p:cNvPr id="15413" name="Text Box 53"/>
          <p:cNvSpPr txBox="1">
            <a:spLocks noChangeArrowheads="1"/>
          </p:cNvSpPr>
          <p:nvPr/>
        </p:nvSpPr>
        <p:spPr bwMode="auto">
          <a:xfrm>
            <a:off x="4275138" y="1446213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g</a:t>
            </a:r>
            <a:r>
              <a:rPr lang="fr-FR" sz="1400" baseline="-25000"/>
              <a:t>p</a:t>
            </a:r>
            <a:endParaRPr lang="fr-FR" sz="1400"/>
          </a:p>
        </p:txBody>
      </p:sp>
      <p:sp>
        <p:nvSpPr>
          <p:cNvPr id="15414" name="Oval 54"/>
          <p:cNvSpPr>
            <a:spLocks noChangeArrowheads="1"/>
          </p:cNvSpPr>
          <p:nvPr/>
        </p:nvSpPr>
        <p:spPr bwMode="auto">
          <a:xfrm>
            <a:off x="1431925" y="43942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15" name="Text Box 55"/>
          <p:cNvSpPr txBox="1">
            <a:spLocks noChangeArrowheads="1"/>
          </p:cNvSpPr>
          <p:nvPr/>
        </p:nvSpPr>
        <p:spPr bwMode="auto">
          <a:xfrm>
            <a:off x="1481138" y="42560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g</a:t>
            </a:r>
          </a:p>
        </p:txBody>
      </p:sp>
      <p:sp>
        <p:nvSpPr>
          <p:cNvPr id="15416" name="AutoShape 56"/>
          <p:cNvSpPr>
            <a:spLocks noChangeArrowheads="1"/>
          </p:cNvSpPr>
          <p:nvPr/>
        </p:nvSpPr>
        <p:spPr bwMode="auto">
          <a:xfrm rot="10800000">
            <a:off x="1008063" y="3924300"/>
            <a:ext cx="914400" cy="1752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17" name="Oval 57"/>
          <p:cNvSpPr>
            <a:spLocks noChangeArrowheads="1"/>
          </p:cNvSpPr>
          <p:nvPr/>
        </p:nvSpPr>
        <p:spPr bwMode="auto">
          <a:xfrm>
            <a:off x="1433513" y="56007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18" name="Oval 58"/>
          <p:cNvSpPr>
            <a:spLocks noChangeArrowheads="1"/>
          </p:cNvSpPr>
          <p:nvPr/>
        </p:nvSpPr>
        <p:spPr bwMode="auto">
          <a:xfrm>
            <a:off x="1881188" y="388937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19" name="Oval 59"/>
          <p:cNvSpPr>
            <a:spLocks noChangeArrowheads="1"/>
          </p:cNvSpPr>
          <p:nvPr/>
        </p:nvSpPr>
        <p:spPr bwMode="auto">
          <a:xfrm>
            <a:off x="973138" y="38862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20" name="Text Box 60"/>
          <p:cNvSpPr txBox="1">
            <a:spLocks noChangeArrowheads="1"/>
          </p:cNvSpPr>
          <p:nvPr/>
        </p:nvSpPr>
        <p:spPr bwMode="auto">
          <a:xfrm>
            <a:off x="1314450" y="56657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p</a:t>
            </a:r>
          </a:p>
        </p:txBody>
      </p:sp>
      <p:sp>
        <p:nvSpPr>
          <p:cNvPr id="15421" name="Text Box 61"/>
          <p:cNvSpPr txBox="1">
            <a:spLocks noChangeArrowheads="1"/>
          </p:cNvSpPr>
          <p:nvPr/>
        </p:nvSpPr>
        <p:spPr bwMode="auto">
          <a:xfrm>
            <a:off x="1903413" y="36544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b</a:t>
            </a:r>
          </a:p>
        </p:txBody>
      </p:sp>
      <p:sp>
        <p:nvSpPr>
          <p:cNvPr id="15422" name="Text Box 62"/>
          <p:cNvSpPr txBox="1">
            <a:spLocks noChangeArrowheads="1"/>
          </p:cNvSpPr>
          <p:nvPr/>
        </p:nvSpPr>
        <p:spPr bwMode="auto">
          <a:xfrm>
            <a:off x="749300" y="365601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c</a:t>
            </a:r>
          </a:p>
        </p:txBody>
      </p:sp>
      <p:sp>
        <p:nvSpPr>
          <p:cNvPr id="15423" name="Line 63"/>
          <p:cNvSpPr>
            <a:spLocks noChangeShapeType="1"/>
          </p:cNvSpPr>
          <p:nvPr/>
        </p:nvSpPr>
        <p:spPr bwMode="auto">
          <a:xfrm>
            <a:off x="1465263" y="3916363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24" name="AutoShape 64"/>
          <p:cNvSpPr>
            <a:spLocks noChangeArrowheads="1"/>
          </p:cNvSpPr>
          <p:nvPr/>
        </p:nvSpPr>
        <p:spPr bwMode="auto">
          <a:xfrm rot="10424643">
            <a:off x="992188" y="4537075"/>
            <a:ext cx="914400" cy="1752600"/>
          </a:xfrm>
          <a:prstGeom prst="triangle">
            <a:avLst>
              <a:gd name="adj" fmla="val 50000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25" name="AutoShape 65"/>
          <p:cNvSpPr>
            <a:spLocks noChangeArrowheads="1"/>
          </p:cNvSpPr>
          <p:nvPr/>
        </p:nvSpPr>
        <p:spPr bwMode="auto">
          <a:xfrm rot="-6275156">
            <a:off x="776288" y="3619500"/>
            <a:ext cx="914400" cy="1752600"/>
          </a:xfrm>
          <a:prstGeom prst="triangle">
            <a:avLst>
              <a:gd name="adj" fmla="val 50000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26" name="AutoShape 66"/>
          <p:cNvSpPr>
            <a:spLocks noChangeArrowheads="1"/>
          </p:cNvSpPr>
          <p:nvPr/>
        </p:nvSpPr>
        <p:spPr bwMode="auto">
          <a:xfrm rot="3799322">
            <a:off x="1631950" y="3048000"/>
            <a:ext cx="914400" cy="1752600"/>
          </a:xfrm>
          <a:prstGeom prst="triangle">
            <a:avLst>
              <a:gd name="adj" fmla="val 50000"/>
            </a:avLst>
          </a:prstGeom>
          <a:solidFill>
            <a:srgbClr val="A8D025">
              <a:alpha val="5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27" name="Text Box 67"/>
          <p:cNvSpPr txBox="1">
            <a:spLocks noChangeArrowheads="1"/>
          </p:cNvSpPr>
          <p:nvPr/>
        </p:nvSpPr>
        <p:spPr bwMode="auto">
          <a:xfrm>
            <a:off x="2855913" y="3378200"/>
            <a:ext cx="336550" cy="304800"/>
          </a:xfrm>
          <a:prstGeom prst="rect">
            <a:avLst/>
          </a:prstGeom>
          <a:solidFill>
            <a:srgbClr val="A8D025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 dirty="0"/>
              <a:t>v</a:t>
            </a:r>
            <a:r>
              <a:rPr lang="fr-FR" sz="1400" baseline="-25000" dirty="0"/>
              <a:t>1</a:t>
            </a:r>
            <a:endParaRPr lang="fr-FR" sz="1400" dirty="0"/>
          </a:p>
        </p:txBody>
      </p:sp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88900" y="4564063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2</a:t>
            </a:r>
            <a:endParaRPr lang="fr-FR" sz="1400"/>
          </a:p>
        </p:txBody>
      </p:sp>
      <p:sp>
        <p:nvSpPr>
          <p:cNvPr id="15429" name="Text Box 69"/>
          <p:cNvSpPr txBox="1">
            <a:spLocks noChangeArrowheads="1"/>
          </p:cNvSpPr>
          <p:nvPr/>
        </p:nvSpPr>
        <p:spPr bwMode="auto">
          <a:xfrm>
            <a:off x="1479550" y="6211888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3</a:t>
            </a:r>
            <a:endParaRPr lang="fr-FR" sz="1400"/>
          </a:p>
        </p:txBody>
      </p:sp>
      <p:sp>
        <p:nvSpPr>
          <p:cNvPr id="15430" name="AutoShape 70"/>
          <p:cNvSpPr>
            <a:spLocks noChangeArrowheads="1"/>
          </p:cNvSpPr>
          <p:nvPr/>
        </p:nvSpPr>
        <p:spPr bwMode="auto">
          <a:xfrm rot="6831767">
            <a:off x="1377950" y="4656138"/>
            <a:ext cx="914400" cy="1752600"/>
          </a:xfrm>
          <a:prstGeom prst="triangle">
            <a:avLst>
              <a:gd name="adj" fmla="val 50000"/>
            </a:avLst>
          </a:prstGeom>
          <a:solidFill>
            <a:srgbClr val="A8D025">
              <a:alpha val="5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31" name="Text Box 71"/>
          <p:cNvSpPr txBox="1">
            <a:spLocks noChangeArrowheads="1"/>
          </p:cNvSpPr>
          <p:nvPr/>
        </p:nvSpPr>
        <p:spPr bwMode="auto">
          <a:xfrm>
            <a:off x="2598738" y="5845175"/>
            <a:ext cx="336550" cy="304800"/>
          </a:xfrm>
          <a:prstGeom prst="rect">
            <a:avLst/>
          </a:prstGeom>
          <a:solidFill>
            <a:srgbClr val="A8D025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6</a:t>
            </a:r>
            <a:endParaRPr lang="fr-FR" sz="1400"/>
          </a:p>
        </p:txBody>
      </p:sp>
      <p:sp>
        <p:nvSpPr>
          <p:cNvPr id="15432" name="Oval 72"/>
          <p:cNvSpPr>
            <a:spLocks noChangeArrowheads="1"/>
          </p:cNvSpPr>
          <p:nvPr/>
        </p:nvSpPr>
        <p:spPr bwMode="auto">
          <a:xfrm>
            <a:off x="1431925" y="49704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33" name="Oval 73"/>
          <p:cNvSpPr>
            <a:spLocks noChangeArrowheads="1"/>
          </p:cNvSpPr>
          <p:nvPr/>
        </p:nvSpPr>
        <p:spPr bwMode="auto">
          <a:xfrm>
            <a:off x="1430338" y="41402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34" name="AutoShape 74"/>
          <p:cNvSpPr>
            <a:spLocks noChangeArrowheads="1"/>
          </p:cNvSpPr>
          <p:nvPr/>
        </p:nvSpPr>
        <p:spPr bwMode="auto">
          <a:xfrm rot="6801600">
            <a:off x="1673225" y="3327400"/>
            <a:ext cx="914400" cy="1752600"/>
          </a:xfrm>
          <a:prstGeom prst="triangle">
            <a:avLst>
              <a:gd name="adj" fmla="val 50000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35" name="Text Box 75"/>
          <p:cNvSpPr txBox="1">
            <a:spLocks noChangeArrowheads="1"/>
          </p:cNvSpPr>
          <p:nvPr/>
        </p:nvSpPr>
        <p:spPr bwMode="auto">
          <a:xfrm>
            <a:off x="2832100" y="4270375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5</a:t>
            </a:r>
            <a:endParaRPr lang="fr-FR" sz="1400"/>
          </a:p>
        </p:txBody>
      </p:sp>
      <p:sp>
        <p:nvSpPr>
          <p:cNvPr id="15436" name="AutoShape 76"/>
          <p:cNvSpPr>
            <a:spLocks noChangeArrowheads="1"/>
          </p:cNvSpPr>
          <p:nvPr/>
        </p:nvSpPr>
        <p:spPr bwMode="auto">
          <a:xfrm rot="12005784">
            <a:off x="508000" y="3721100"/>
            <a:ext cx="914400" cy="1752600"/>
          </a:xfrm>
          <a:prstGeom prst="triangle">
            <a:avLst>
              <a:gd name="adj" fmla="val 50000"/>
            </a:avLst>
          </a:prstGeom>
          <a:solidFill>
            <a:srgbClr val="A8D025">
              <a:alpha val="5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37" name="Text Box 77"/>
          <p:cNvSpPr txBox="1">
            <a:spLocks noChangeArrowheads="1"/>
          </p:cNvSpPr>
          <p:nvPr/>
        </p:nvSpPr>
        <p:spPr bwMode="auto">
          <a:xfrm>
            <a:off x="438150" y="5357813"/>
            <a:ext cx="336550" cy="304800"/>
          </a:xfrm>
          <a:prstGeom prst="rect">
            <a:avLst/>
          </a:prstGeom>
          <a:solidFill>
            <a:srgbClr val="A8D025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4</a:t>
            </a:r>
            <a:endParaRPr lang="fr-FR" sz="1400"/>
          </a:p>
        </p:txBody>
      </p:sp>
      <p:sp>
        <p:nvSpPr>
          <p:cNvPr id="15438" name="Text Box 78"/>
          <p:cNvSpPr txBox="1">
            <a:spLocks noChangeArrowheads="1"/>
          </p:cNvSpPr>
          <p:nvPr/>
        </p:nvSpPr>
        <p:spPr bwMode="auto">
          <a:xfrm>
            <a:off x="1487488" y="4002088"/>
            <a:ext cx="33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g</a:t>
            </a:r>
            <a:r>
              <a:rPr lang="fr-FR" sz="1400" baseline="-25000"/>
              <a:t>v</a:t>
            </a:r>
            <a:endParaRPr lang="fr-FR" sz="1400"/>
          </a:p>
        </p:txBody>
      </p:sp>
      <p:sp>
        <p:nvSpPr>
          <p:cNvPr id="15439" name="Text Box 79"/>
          <p:cNvSpPr txBox="1">
            <a:spLocks noChangeArrowheads="1"/>
          </p:cNvSpPr>
          <p:nvPr/>
        </p:nvSpPr>
        <p:spPr bwMode="auto">
          <a:xfrm>
            <a:off x="1392238" y="4659313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g</a:t>
            </a:r>
            <a:r>
              <a:rPr lang="fr-FR" sz="1400" baseline="-25000"/>
              <a:t>p</a:t>
            </a:r>
            <a:endParaRPr lang="fr-FR" sz="1400"/>
          </a:p>
        </p:txBody>
      </p:sp>
      <p:sp>
        <p:nvSpPr>
          <p:cNvPr id="15440" name="Oval 80"/>
          <p:cNvSpPr>
            <a:spLocks noChangeArrowheads="1"/>
          </p:cNvSpPr>
          <p:nvPr/>
        </p:nvSpPr>
        <p:spPr bwMode="auto">
          <a:xfrm>
            <a:off x="4314825" y="43942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41" name="Text Box 81"/>
          <p:cNvSpPr txBox="1">
            <a:spLocks noChangeArrowheads="1"/>
          </p:cNvSpPr>
          <p:nvPr/>
        </p:nvSpPr>
        <p:spPr bwMode="auto">
          <a:xfrm>
            <a:off x="4364038" y="42560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g</a:t>
            </a:r>
          </a:p>
        </p:txBody>
      </p:sp>
      <p:sp>
        <p:nvSpPr>
          <p:cNvPr id="15442" name="AutoShape 82"/>
          <p:cNvSpPr>
            <a:spLocks noChangeArrowheads="1"/>
          </p:cNvSpPr>
          <p:nvPr/>
        </p:nvSpPr>
        <p:spPr bwMode="auto">
          <a:xfrm rot="10800000">
            <a:off x="3890963" y="3924300"/>
            <a:ext cx="914400" cy="1752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43" name="Oval 83"/>
          <p:cNvSpPr>
            <a:spLocks noChangeArrowheads="1"/>
          </p:cNvSpPr>
          <p:nvPr/>
        </p:nvSpPr>
        <p:spPr bwMode="auto">
          <a:xfrm>
            <a:off x="4316413" y="56007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44" name="Oval 84"/>
          <p:cNvSpPr>
            <a:spLocks noChangeArrowheads="1"/>
          </p:cNvSpPr>
          <p:nvPr/>
        </p:nvSpPr>
        <p:spPr bwMode="auto">
          <a:xfrm>
            <a:off x="4764088" y="388937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45" name="Oval 85"/>
          <p:cNvSpPr>
            <a:spLocks noChangeArrowheads="1"/>
          </p:cNvSpPr>
          <p:nvPr/>
        </p:nvSpPr>
        <p:spPr bwMode="auto">
          <a:xfrm>
            <a:off x="3856038" y="38862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46" name="Text Box 86"/>
          <p:cNvSpPr txBox="1">
            <a:spLocks noChangeArrowheads="1"/>
          </p:cNvSpPr>
          <p:nvPr/>
        </p:nvSpPr>
        <p:spPr bwMode="auto">
          <a:xfrm>
            <a:off x="4197350" y="56657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p</a:t>
            </a:r>
          </a:p>
        </p:txBody>
      </p:sp>
      <p:sp>
        <p:nvSpPr>
          <p:cNvPr id="15447" name="Text Box 87"/>
          <p:cNvSpPr txBox="1">
            <a:spLocks noChangeArrowheads="1"/>
          </p:cNvSpPr>
          <p:nvPr/>
        </p:nvSpPr>
        <p:spPr bwMode="auto">
          <a:xfrm>
            <a:off x="4786313" y="36544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b</a:t>
            </a:r>
          </a:p>
        </p:txBody>
      </p:sp>
      <p:sp>
        <p:nvSpPr>
          <p:cNvPr id="15448" name="Text Box 88"/>
          <p:cNvSpPr txBox="1">
            <a:spLocks noChangeArrowheads="1"/>
          </p:cNvSpPr>
          <p:nvPr/>
        </p:nvSpPr>
        <p:spPr bwMode="auto">
          <a:xfrm>
            <a:off x="3632200" y="365601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c</a:t>
            </a:r>
          </a:p>
        </p:txBody>
      </p:sp>
      <p:sp>
        <p:nvSpPr>
          <p:cNvPr id="15449" name="Line 89"/>
          <p:cNvSpPr>
            <a:spLocks noChangeShapeType="1"/>
          </p:cNvSpPr>
          <p:nvPr/>
        </p:nvSpPr>
        <p:spPr bwMode="auto">
          <a:xfrm>
            <a:off x="4348163" y="3916363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50" name="AutoShape 90"/>
          <p:cNvSpPr>
            <a:spLocks noChangeArrowheads="1"/>
          </p:cNvSpPr>
          <p:nvPr/>
        </p:nvSpPr>
        <p:spPr bwMode="auto">
          <a:xfrm rot="10424643">
            <a:off x="3875088" y="4537075"/>
            <a:ext cx="914400" cy="1752600"/>
          </a:xfrm>
          <a:prstGeom prst="triangle">
            <a:avLst>
              <a:gd name="adj" fmla="val 50000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51" name="AutoShape 91"/>
          <p:cNvSpPr>
            <a:spLocks noChangeArrowheads="1"/>
          </p:cNvSpPr>
          <p:nvPr/>
        </p:nvSpPr>
        <p:spPr bwMode="auto">
          <a:xfrm rot="-6275156">
            <a:off x="3659188" y="3619500"/>
            <a:ext cx="914400" cy="1752600"/>
          </a:xfrm>
          <a:prstGeom prst="triangle">
            <a:avLst>
              <a:gd name="adj" fmla="val 50000"/>
            </a:avLst>
          </a:prstGeom>
          <a:solidFill>
            <a:srgbClr val="A8D025">
              <a:alpha val="5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52" name="AutoShape 92"/>
          <p:cNvSpPr>
            <a:spLocks noChangeArrowheads="1"/>
          </p:cNvSpPr>
          <p:nvPr/>
        </p:nvSpPr>
        <p:spPr bwMode="auto">
          <a:xfrm rot="3799322">
            <a:off x="4514850" y="3048000"/>
            <a:ext cx="914400" cy="1752600"/>
          </a:xfrm>
          <a:prstGeom prst="triangle">
            <a:avLst>
              <a:gd name="adj" fmla="val 50000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53" name="Text Box 93"/>
          <p:cNvSpPr txBox="1">
            <a:spLocks noChangeArrowheads="1"/>
          </p:cNvSpPr>
          <p:nvPr/>
        </p:nvSpPr>
        <p:spPr bwMode="auto">
          <a:xfrm>
            <a:off x="5738813" y="3378200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1</a:t>
            </a:r>
            <a:endParaRPr lang="fr-FR" sz="1400"/>
          </a:p>
        </p:txBody>
      </p:sp>
      <p:sp>
        <p:nvSpPr>
          <p:cNvPr id="15454" name="Text Box 94"/>
          <p:cNvSpPr txBox="1">
            <a:spLocks noChangeArrowheads="1"/>
          </p:cNvSpPr>
          <p:nvPr/>
        </p:nvSpPr>
        <p:spPr bwMode="auto">
          <a:xfrm>
            <a:off x="2971800" y="4564063"/>
            <a:ext cx="336550" cy="304800"/>
          </a:xfrm>
          <a:prstGeom prst="rect">
            <a:avLst/>
          </a:prstGeom>
          <a:solidFill>
            <a:srgbClr val="A8D025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 dirty="0"/>
              <a:t>v</a:t>
            </a:r>
            <a:r>
              <a:rPr lang="fr-FR" sz="1400" baseline="-25000" dirty="0"/>
              <a:t>2</a:t>
            </a:r>
            <a:endParaRPr lang="fr-FR" sz="1400" dirty="0"/>
          </a:p>
        </p:txBody>
      </p:sp>
      <p:sp>
        <p:nvSpPr>
          <p:cNvPr id="15455" name="Text Box 95"/>
          <p:cNvSpPr txBox="1">
            <a:spLocks noChangeArrowheads="1"/>
          </p:cNvSpPr>
          <p:nvPr/>
        </p:nvSpPr>
        <p:spPr bwMode="auto">
          <a:xfrm>
            <a:off x="4362450" y="6211888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3</a:t>
            </a:r>
            <a:endParaRPr lang="fr-FR" sz="1400"/>
          </a:p>
        </p:txBody>
      </p:sp>
      <p:sp>
        <p:nvSpPr>
          <p:cNvPr id="15456" name="AutoShape 96"/>
          <p:cNvSpPr>
            <a:spLocks noChangeArrowheads="1"/>
          </p:cNvSpPr>
          <p:nvPr/>
        </p:nvSpPr>
        <p:spPr bwMode="auto">
          <a:xfrm rot="6831767">
            <a:off x="4260850" y="4656138"/>
            <a:ext cx="914400" cy="1752600"/>
          </a:xfrm>
          <a:prstGeom prst="triangle">
            <a:avLst>
              <a:gd name="adj" fmla="val 50000"/>
            </a:avLst>
          </a:prstGeom>
          <a:solidFill>
            <a:srgbClr val="A8D025">
              <a:alpha val="5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57" name="Text Box 97"/>
          <p:cNvSpPr txBox="1">
            <a:spLocks noChangeArrowheads="1"/>
          </p:cNvSpPr>
          <p:nvPr/>
        </p:nvSpPr>
        <p:spPr bwMode="auto">
          <a:xfrm>
            <a:off x="5481638" y="5845175"/>
            <a:ext cx="336550" cy="304800"/>
          </a:xfrm>
          <a:prstGeom prst="rect">
            <a:avLst/>
          </a:prstGeom>
          <a:solidFill>
            <a:srgbClr val="A8D025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6</a:t>
            </a:r>
            <a:endParaRPr lang="fr-FR" sz="1400"/>
          </a:p>
        </p:txBody>
      </p:sp>
      <p:sp>
        <p:nvSpPr>
          <p:cNvPr id="15458" name="Oval 98"/>
          <p:cNvSpPr>
            <a:spLocks noChangeArrowheads="1"/>
          </p:cNvSpPr>
          <p:nvPr/>
        </p:nvSpPr>
        <p:spPr bwMode="auto">
          <a:xfrm>
            <a:off x="4314825" y="49704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59" name="Oval 99"/>
          <p:cNvSpPr>
            <a:spLocks noChangeArrowheads="1"/>
          </p:cNvSpPr>
          <p:nvPr/>
        </p:nvSpPr>
        <p:spPr bwMode="auto">
          <a:xfrm>
            <a:off x="4313238" y="41402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60" name="AutoShape 100"/>
          <p:cNvSpPr>
            <a:spLocks noChangeArrowheads="1"/>
          </p:cNvSpPr>
          <p:nvPr/>
        </p:nvSpPr>
        <p:spPr bwMode="auto">
          <a:xfrm rot="6801600">
            <a:off x="4556125" y="3327400"/>
            <a:ext cx="914400" cy="1752600"/>
          </a:xfrm>
          <a:prstGeom prst="triangle">
            <a:avLst>
              <a:gd name="adj" fmla="val 50000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61" name="Text Box 101"/>
          <p:cNvSpPr txBox="1">
            <a:spLocks noChangeArrowheads="1"/>
          </p:cNvSpPr>
          <p:nvPr/>
        </p:nvSpPr>
        <p:spPr bwMode="auto">
          <a:xfrm>
            <a:off x="5715000" y="4270375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5</a:t>
            </a:r>
            <a:endParaRPr lang="fr-FR" sz="1400"/>
          </a:p>
        </p:txBody>
      </p:sp>
      <p:sp>
        <p:nvSpPr>
          <p:cNvPr id="15462" name="AutoShape 102"/>
          <p:cNvSpPr>
            <a:spLocks noChangeArrowheads="1"/>
          </p:cNvSpPr>
          <p:nvPr/>
        </p:nvSpPr>
        <p:spPr bwMode="auto">
          <a:xfrm rot="12005784">
            <a:off x="3390900" y="3721100"/>
            <a:ext cx="914400" cy="1752600"/>
          </a:xfrm>
          <a:prstGeom prst="triangle">
            <a:avLst>
              <a:gd name="adj" fmla="val 50000"/>
            </a:avLst>
          </a:prstGeom>
          <a:solidFill>
            <a:srgbClr val="A8D025">
              <a:alpha val="5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63" name="Text Box 103"/>
          <p:cNvSpPr txBox="1">
            <a:spLocks noChangeArrowheads="1"/>
          </p:cNvSpPr>
          <p:nvPr/>
        </p:nvSpPr>
        <p:spPr bwMode="auto">
          <a:xfrm>
            <a:off x="3321050" y="5357813"/>
            <a:ext cx="336550" cy="304800"/>
          </a:xfrm>
          <a:prstGeom prst="rect">
            <a:avLst/>
          </a:prstGeom>
          <a:solidFill>
            <a:srgbClr val="A8D025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4</a:t>
            </a:r>
            <a:endParaRPr lang="fr-FR" sz="1400"/>
          </a:p>
        </p:txBody>
      </p:sp>
      <p:sp>
        <p:nvSpPr>
          <p:cNvPr id="15464" name="Text Box 104"/>
          <p:cNvSpPr txBox="1">
            <a:spLocks noChangeArrowheads="1"/>
          </p:cNvSpPr>
          <p:nvPr/>
        </p:nvSpPr>
        <p:spPr bwMode="auto">
          <a:xfrm>
            <a:off x="4370388" y="4002088"/>
            <a:ext cx="33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g</a:t>
            </a:r>
            <a:r>
              <a:rPr lang="fr-FR" sz="1400" baseline="-25000"/>
              <a:t>v</a:t>
            </a:r>
            <a:endParaRPr lang="fr-FR" sz="1400"/>
          </a:p>
        </p:txBody>
      </p:sp>
      <p:sp>
        <p:nvSpPr>
          <p:cNvPr id="15465" name="Text Box 105"/>
          <p:cNvSpPr txBox="1">
            <a:spLocks noChangeArrowheads="1"/>
          </p:cNvSpPr>
          <p:nvPr/>
        </p:nvSpPr>
        <p:spPr bwMode="auto">
          <a:xfrm>
            <a:off x="4275138" y="4659313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g</a:t>
            </a:r>
            <a:r>
              <a:rPr lang="fr-FR" sz="1400" baseline="-25000"/>
              <a:t>p</a:t>
            </a:r>
            <a:endParaRPr lang="fr-FR" sz="1400"/>
          </a:p>
        </p:txBody>
      </p:sp>
      <p:sp>
        <p:nvSpPr>
          <p:cNvPr id="15466" name="Oval 106"/>
          <p:cNvSpPr>
            <a:spLocks noChangeArrowheads="1"/>
          </p:cNvSpPr>
          <p:nvPr/>
        </p:nvSpPr>
        <p:spPr bwMode="auto">
          <a:xfrm>
            <a:off x="7191375" y="11811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67" name="Text Box 107"/>
          <p:cNvSpPr txBox="1">
            <a:spLocks noChangeArrowheads="1"/>
          </p:cNvSpPr>
          <p:nvPr/>
        </p:nvSpPr>
        <p:spPr bwMode="auto">
          <a:xfrm>
            <a:off x="7240588" y="10429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g</a:t>
            </a:r>
          </a:p>
        </p:txBody>
      </p:sp>
      <p:sp>
        <p:nvSpPr>
          <p:cNvPr id="15468" name="AutoShape 108"/>
          <p:cNvSpPr>
            <a:spLocks noChangeArrowheads="1"/>
          </p:cNvSpPr>
          <p:nvPr/>
        </p:nvSpPr>
        <p:spPr bwMode="auto">
          <a:xfrm rot="10800000">
            <a:off x="6767513" y="711200"/>
            <a:ext cx="914400" cy="1752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69" name="Oval 109"/>
          <p:cNvSpPr>
            <a:spLocks noChangeArrowheads="1"/>
          </p:cNvSpPr>
          <p:nvPr/>
        </p:nvSpPr>
        <p:spPr bwMode="auto">
          <a:xfrm>
            <a:off x="7192963" y="23876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70" name="Oval 110"/>
          <p:cNvSpPr>
            <a:spLocks noChangeArrowheads="1"/>
          </p:cNvSpPr>
          <p:nvPr/>
        </p:nvSpPr>
        <p:spPr bwMode="auto">
          <a:xfrm>
            <a:off x="7640638" y="67627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71" name="Oval 111"/>
          <p:cNvSpPr>
            <a:spLocks noChangeArrowheads="1"/>
          </p:cNvSpPr>
          <p:nvPr/>
        </p:nvSpPr>
        <p:spPr bwMode="auto">
          <a:xfrm>
            <a:off x="6732588" y="6731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72" name="Text Box 112"/>
          <p:cNvSpPr txBox="1">
            <a:spLocks noChangeArrowheads="1"/>
          </p:cNvSpPr>
          <p:nvPr/>
        </p:nvSpPr>
        <p:spPr bwMode="auto">
          <a:xfrm>
            <a:off x="7073900" y="24526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p</a:t>
            </a:r>
          </a:p>
        </p:txBody>
      </p:sp>
      <p:sp>
        <p:nvSpPr>
          <p:cNvPr id="15473" name="Text Box 113"/>
          <p:cNvSpPr txBox="1">
            <a:spLocks noChangeArrowheads="1"/>
          </p:cNvSpPr>
          <p:nvPr/>
        </p:nvSpPr>
        <p:spPr bwMode="auto">
          <a:xfrm>
            <a:off x="7662863" y="4413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b</a:t>
            </a:r>
          </a:p>
        </p:txBody>
      </p:sp>
      <p:sp>
        <p:nvSpPr>
          <p:cNvPr id="15474" name="Text Box 114"/>
          <p:cNvSpPr txBox="1">
            <a:spLocks noChangeArrowheads="1"/>
          </p:cNvSpPr>
          <p:nvPr/>
        </p:nvSpPr>
        <p:spPr bwMode="auto">
          <a:xfrm>
            <a:off x="6508750" y="44291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c</a:t>
            </a:r>
          </a:p>
        </p:txBody>
      </p:sp>
      <p:sp>
        <p:nvSpPr>
          <p:cNvPr id="15475" name="Line 115"/>
          <p:cNvSpPr>
            <a:spLocks noChangeShapeType="1"/>
          </p:cNvSpPr>
          <p:nvPr/>
        </p:nvSpPr>
        <p:spPr bwMode="auto">
          <a:xfrm>
            <a:off x="7224713" y="703263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76" name="AutoShape 116"/>
          <p:cNvSpPr>
            <a:spLocks noChangeArrowheads="1"/>
          </p:cNvSpPr>
          <p:nvPr/>
        </p:nvSpPr>
        <p:spPr bwMode="auto">
          <a:xfrm rot="10424643">
            <a:off x="6751638" y="1323975"/>
            <a:ext cx="914400" cy="1752600"/>
          </a:xfrm>
          <a:prstGeom prst="triangle">
            <a:avLst>
              <a:gd name="adj" fmla="val 50000"/>
            </a:avLst>
          </a:prstGeom>
          <a:solidFill>
            <a:srgbClr val="A8D025">
              <a:alpha val="5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77" name="AutoShape 117"/>
          <p:cNvSpPr>
            <a:spLocks noChangeArrowheads="1"/>
          </p:cNvSpPr>
          <p:nvPr/>
        </p:nvSpPr>
        <p:spPr bwMode="auto">
          <a:xfrm rot="-6275156">
            <a:off x="6535738" y="406400"/>
            <a:ext cx="914400" cy="1752600"/>
          </a:xfrm>
          <a:prstGeom prst="triangle">
            <a:avLst>
              <a:gd name="adj" fmla="val 50000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78" name="AutoShape 118"/>
          <p:cNvSpPr>
            <a:spLocks noChangeArrowheads="1"/>
          </p:cNvSpPr>
          <p:nvPr/>
        </p:nvSpPr>
        <p:spPr bwMode="auto">
          <a:xfrm rot="3799322">
            <a:off x="7391400" y="-165100"/>
            <a:ext cx="914400" cy="1752600"/>
          </a:xfrm>
          <a:prstGeom prst="triangle">
            <a:avLst>
              <a:gd name="adj" fmla="val 50000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79" name="Text Box 119"/>
          <p:cNvSpPr txBox="1">
            <a:spLocks noChangeArrowheads="1"/>
          </p:cNvSpPr>
          <p:nvPr/>
        </p:nvSpPr>
        <p:spPr bwMode="auto">
          <a:xfrm>
            <a:off x="8615363" y="165100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1</a:t>
            </a:r>
            <a:endParaRPr lang="fr-FR" sz="1400"/>
          </a:p>
        </p:txBody>
      </p:sp>
      <p:sp>
        <p:nvSpPr>
          <p:cNvPr id="15480" name="Text Box 120"/>
          <p:cNvSpPr txBox="1">
            <a:spLocks noChangeArrowheads="1"/>
          </p:cNvSpPr>
          <p:nvPr/>
        </p:nvSpPr>
        <p:spPr bwMode="auto">
          <a:xfrm>
            <a:off x="5848350" y="1350963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2</a:t>
            </a:r>
            <a:endParaRPr lang="fr-FR" sz="1400"/>
          </a:p>
        </p:txBody>
      </p:sp>
      <p:sp>
        <p:nvSpPr>
          <p:cNvPr id="15481" name="Text Box 121"/>
          <p:cNvSpPr txBox="1">
            <a:spLocks noChangeArrowheads="1"/>
          </p:cNvSpPr>
          <p:nvPr/>
        </p:nvSpPr>
        <p:spPr bwMode="auto">
          <a:xfrm>
            <a:off x="7239000" y="2998788"/>
            <a:ext cx="336550" cy="304800"/>
          </a:xfrm>
          <a:prstGeom prst="rect">
            <a:avLst/>
          </a:prstGeom>
          <a:solidFill>
            <a:srgbClr val="A8D025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3</a:t>
            </a:r>
            <a:endParaRPr lang="fr-FR" sz="1400"/>
          </a:p>
        </p:txBody>
      </p:sp>
      <p:sp>
        <p:nvSpPr>
          <p:cNvPr id="15482" name="AutoShape 122"/>
          <p:cNvSpPr>
            <a:spLocks noChangeArrowheads="1"/>
          </p:cNvSpPr>
          <p:nvPr/>
        </p:nvSpPr>
        <p:spPr bwMode="auto">
          <a:xfrm rot="6831767">
            <a:off x="7137400" y="1443038"/>
            <a:ext cx="914400" cy="1752600"/>
          </a:xfrm>
          <a:prstGeom prst="triangle">
            <a:avLst>
              <a:gd name="adj" fmla="val 50000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83" name="Text Box 123"/>
          <p:cNvSpPr txBox="1">
            <a:spLocks noChangeArrowheads="1"/>
          </p:cNvSpPr>
          <p:nvPr/>
        </p:nvSpPr>
        <p:spPr bwMode="auto">
          <a:xfrm>
            <a:off x="8358188" y="2632075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6</a:t>
            </a:r>
            <a:endParaRPr lang="fr-FR" sz="1400"/>
          </a:p>
        </p:txBody>
      </p:sp>
      <p:sp>
        <p:nvSpPr>
          <p:cNvPr id="15484" name="Oval 124"/>
          <p:cNvSpPr>
            <a:spLocks noChangeArrowheads="1"/>
          </p:cNvSpPr>
          <p:nvPr/>
        </p:nvSpPr>
        <p:spPr bwMode="auto">
          <a:xfrm>
            <a:off x="7191375" y="17573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85" name="Oval 125"/>
          <p:cNvSpPr>
            <a:spLocks noChangeArrowheads="1"/>
          </p:cNvSpPr>
          <p:nvPr/>
        </p:nvSpPr>
        <p:spPr bwMode="auto">
          <a:xfrm>
            <a:off x="7189788" y="9271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86" name="AutoShape 126"/>
          <p:cNvSpPr>
            <a:spLocks noChangeArrowheads="1"/>
          </p:cNvSpPr>
          <p:nvPr/>
        </p:nvSpPr>
        <p:spPr bwMode="auto">
          <a:xfrm rot="6801600">
            <a:off x="7432675" y="114300"/>
            <a:ext cx="914400" cy="1752600"/>
          </a:xfrm>
          <a:prstGeom prst="triangle">
            <a:avLst>
              <a:gd name="adj" fmla="val 50000"/>
            </a:avLst>
          </a:prstGeom>
          <a:solidFill>
            <a:srgbClr val="A8D025">
              <a:alpha val="5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87" name="Text Box 127"/>
          <p:cNvSpPr txBox="1">
            <a:spLocks noChangeArrowheads="1"/>
          </p:cNvSpPr>
          <p:nvPr/>
        </p:nvSpPr>
        <p:spPr bwMode="auto">
          <a:xfrm>
            <a:off x="8591550" y="1057275"/>
            <a:ext cx="336550" cy="304800"/>
          </a:xfrm>
          <a:prstGeom prst="rect">
            <a:avLst/>
          </a:prstGeom>
          <a:solidFill>
            <a:srgbClr val="A8D025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5</a:t>
            </a:r>
            <a:endParaRPr lang="fr-FR" sz="1400"/>
          </a:p>
        </p:txBody>
      </p:sp>
      <p:sp>
        <p:nvSpPr>
          <p:cNvPr id="15488" name="AutoShape 128"/>
          <p:cNvSpPr>
            <a:spLocks noChangeArrowheads="1"/>
          </p:cNvSpPr>
          <p:nvPr/>
        </p:nvSpPr>
        <p:spPr bwMode="auto">
          <a:xfrm rot="12005784">
            <a:off x="6267450" y="508000"/>
            <a:ext cx="914400" cy="1752600"/>
          </a:xfrm>
          <a:prstGeom prst="triangle">
            <a:avLst>
              <a:gd name="adj" fmla="val 50000"/>
            </a:avLst>
          </a:prstGeom>
          <a:solidFill>
            <a:srgbClr val="A8D025">
              <a:alpha val="5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89" name="Text Box 129"/>
          <p:cNvSpPr txBox="1">
            <a:spLocks noChangeArrowheads="1"/>
          </p:cNvSpPr>
          <p:nvPr/>
        </p:nvSpPr>
        <p:spPr bwMode="auto">
          <a:xfrm>
            <a:off x="6197600" y="2144713"/>
            <a:ext cx="336550" cy="304800"/>
          </a:xfrm>
          <a:prstGeom prst="rect">
            <a:avLst/>
          </a:prstGeom>
          <a:solidFill>
            <a:srgbClr val="A8D025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 dirty="0"/>
              <a:t>v</a:t>
            </a:r>
            <a:r>
              <a:rPr lang="fr-FR" sz="1400" baseline="-25000" dirty="0"/>
              <a:t>4</a:t>
            </a:r>
            <a:endParaRPr lang="fr-FR" sz="1400" dirty="0"/>
          </a:p>
        </p:txBody>
      </p:sp>
      <p:sp>
        <p:nvSpPr>
          <p:cNvPr id="15490" name="Text Box 130"/>
          <p:cNvSpPr txBox="1">
            <a:spLocks noChangeArrowheads="1"/>
          </p:cNvSpPr>
          <p:nvPr/>
        </p:nvSpPr>
        <p:spPr bwMode="auto">
          <a:xfrm>
            <a:off x="7246938" y="788988"/>
            <a:ext cx="33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g</a:t>
            </a:r>
            <a:r>
              <a:rPr lang="fr-FR" sz="1400" baseline="-25000"/>
              <a:t>v</a:t>
            </a:r>
            <a:endParaRPr lang="fr-FR" sz="1400"/>
          </a:p>
        </p:txBody>
      </p:sp>
      <p:sp>
        <p:nvSpPr>
          <p:cNvPr id="15491" name="Text Box 131"/>
          <p:cNvSpPr txBox="1">
            <a:spLocks noChangeArrowheads="1"/>
          </p:cNvSpPr>
          <p:nvPr/>
        </p:nvSpPr>
        <p:spPr bwMode="auto">
          <a:xfrm>
            <a:off x="7151688" y="1446213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g</a:t>
            </a:r>
            <a:r>
              <a:rPr lang="fr-FR" sz="1400" baseline="-25000"/>
              <a:t>p</a:t>
            </a:r>
            <a:endParaRPr lang="fr-FR" sz="1400"/>
          </a:p>
        </p:txBody>
      </p:sp>
      <p:sp>
        <p:nvSpPr>
          <p:cNvPr id="15492" name="Oval 132"/>
          <p:cNvSpPr>
            <a:spLocks noChangeArrowheads="1"/>
          </p:cNvSpPr>
          <p:nvPr/>
        </p:nvSpPr>
        <p:spPr bwMode="auto">
          <a:xfrm>
            <a:off x="7191375" y="43942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93" name="Text Box 133"/>
          <p:cNvSpPr txBox="1">
            <a:spLocks noChangeArrowheads="1"/>
          </p:cNvSpPr>
          <p:nvPr/>
        </p:nvSpPr>
        <p:spPr bwMode="auto">
          <a:xfrm>
            <a:off x="7240588" y="42560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g</a:t>
            </a:r>
          </a:p>
        </p:txBody>
      </p:sp>
      <p:sp>
        <p:nvSpPr>
          <p:cNvPr id="15494" name="AutoShape 134"/>
          <p:cNvSpPr>
            <a:spLocks noChangeArrowheads="1"/>
          </p:cNvSpPr>
          <p:nvPr/>
        </p:nvSpPr>
        <p:spPr bwMode="auto">
          <a:xfrm rot="10800000">
            <a:off x="6767513" y="3924300"/>
            <a:ext cx="914400" cy="1752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95" name="Oval 135"/>
          <p:cNvSpPr>
            <a:spLocks noChangeArrowheads="1"/>
          </p:cNvSpPr>
          <p:nvPr/>
        </p:nvSpPr>
        <p:spPr bwMode="auto">
          <a:xfrm>
            <a:off x="7192963" y="56007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96" name="Oval 136"/>
          <p:cNvSpPr>
            <a:spLocks noChangeArrowheads="1"/>
          </p:cNvSpPr>
          <p:nvPr/>
        </p:nvSpPr>
        <p:spPr bwMode="auto">
          <a:xfrm>
            <a:off x="7640638" y="388937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97" name="Oval 137"/>
          <p:cNvSpPr>
            <a:spLocks noChangeArrowheads="1"/>
          </p:cNvSpPr>
          <p:nvPr/>
        </p:nvSpPr>
        <p:spPr bwMode="auto">
          <a:xfrm>
            <a:off x="6732588" y="38862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98" name="Text Box 138"/>
          <p:cNvSpPr txBox="1">
            <a:spLocks noChangeArrowheads="1"/>
          </p:cNvSpPr>
          <p:nvPr/>
        </p:nvSpPr>
        <p:spPr bwMode="auto">
          <a:xfrm>
            <a:off x="7073900" y="56657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p</a:t>
            </a:r>
          </a:p>
        </p:txBody>
      </p:sp>
      <p:sp>
        <p:nvSpPr>
          <p:cNvPr id="15499" name="Text Box 139"/>
          <p:cNvSpPr txBox="1">
            <a:spLocks noChangeArrowheads="1"/>
          </p:cNvSpPr>
          <p:nvPr/>
        </p:nvSpPr>
        <p:spPr bwMode="auto">
          <a:xfrm>
            <a:off x="7662863" y="36544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b</a:t>
            </a:r>
          </a:p>
        </p:txBody>
      </p:sp>
      <p:sp>
        <p:nvSpPr>
          <p:cNvPr id="15500" name="Text Box 140"/>
          <p:cNvSpPr txBox="1">
            <a:spLocks noChangeArrowheads="1"/>
          </p:cNvSpPr>
          <p:nvPr/>
        </p:nvSpPr>
        <p:spPr bwMode="auto">
          <a:xfrm>
            <a:off x="6508750" y="365601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c</a:t>
            </a:r>
          </a:p>
        </p:txBody>
      </p:sp>
      <p:sp>
        <p:nvSpPr>
          <p:cNvPr id="15501" name="Line 141"/>
          <p:cNvSpPr>
            <a:spLocks noChangeShapeType="1"/>
          </p:cNvSpPr>
          <p:nvPr/>
        </p:nvSpPr>
        <p:spPr bwMode="auto">
          <a:xfrm>
            <a:off x="7224713" y="3916363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02" name="AutoShape 142"/>
          <p:cNvSpPr>
            <a:spLocks noChangeArrowheads="1"/>
          </p:cNvSpPr>
          <p:nvPr/>
        </p:nvSpPr>
        <p:spPr bwMode="auto">
          <a:xfrm rot="10424643">
            <a:off x="6751638" y="4537075"/>
            <a:ext cx="914400" cy="1752600"/>
          </a:xfrm>
          <a:prstGeom prst="triangle">
            <a:avLst>
              <a:gd name="adj" fmla="val 50000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03" name="AutoShape 143"/>
          <p:cNvSpPr>
            <a:spLocks noChangeArrowheads="1"/>
          </p:cNvSpPr>
          <p:nvPr/>
        </p:nvSpPr>
        <p:spPr bwMode="auto">
          <a:xfrm rot="-6275156">
            <a:off x="6535738" y="3619500"/>
            <a:ext cx="914400" cy="1752600"/>
          </a:xfrm>
          <a:prstGeom prst="triangle">
            <a:avLst>
              <a:gd name="adj" fmla="val 50000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04" name="AutoShape 144"/>
          <p:cNvSpPr>
            <a:spLocks noChangeArrowheads="1"/>
          </p:cNvSpPr>
          <p:nvPr/>
        </p:nvSpPr>
        <p:spPr bwMode="auto">
          <a:xfrm rot="3799322">
            <a:off x="7391400" y="3048000"/>
            <a:ext cx="914400" cy="1752600"/>
          </a:xfrm>
          <a:prstGeom prst="triangle">
            <a:avLst>
              <a:gd name="adj" fmla="val 50000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05" name="Text Box 145"/>
          <p:cNvSpPr txBox="1">
            <a:spLocks noChangeArrowheads="1"/>
          </p:cNvSpPr>
          <p:nvPr/>
        </p:nvSpPr>
        <p:spPr bwMode="auto">
          <a:xfrm>
            <a:off x="8615363" y="3378200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1</a:t>
            </a:r>
            <a:endParaRPr lang="fr-FR" sz="1400"/>
          </a:p>
        </p:txBody>
      </p:sp>
      <p:sp>
        <p:nvSpPr>
          <p:cNvPr id="15506" name="Text Box 146"/>
          <p:cNvSpPr txBox="1">
            <a:spLocks noChangeArrowheads="1"/>
          </p:cNvSpPr>
          <p:nvPr/>
        </p:nvSpPr>
        <p:spPr bwMode="auto">
          <a:xfrm>
            <a:off x="5848350" y="4564063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2</a:t>
            </a:r>
            <a:endParaRPr lang="fr-FR" sz="1400"/>
          </a:p>
        </p:txBody>
      </p:sp>
      <p:sp>
        <p:nvSpPr>
          <p:cNvPr id="15507" name="Text Box 147"/>
          <p:cNvSpPr txBox="1">
            <a:spLocks noChangeArrowheads="1"/>
          </p:cNvSpPr>
          <p:nvPr/>
        </p:nvSpPr>
        <p:spPr bwMode="auto">
          <a:xfrm>
            <a:off x="7239000" y="6211888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3</a:t>
            </a:r>
            <a:endParaRPr lang="fr-FR" sz="1400"/>
          </a:p>
        </p:txBody>
      </p:sp>
      <p:sp>
        <p:nvSpPr>
          <p:cNvPr id="15508" name="AutoShape 148"/>
          <p:cNvSpPr>
            <a:spLocks noChangeArrowheads="1"/>
          </p:cNvSpPr>
          <p:nvPr/>
        </p:nvSpPr>
        <p:spPr bwMode="auto">
          <a:xfrm rot="6831767">
            <a:off x="7137400" y="4656138"/>
            <a:ext cx="914400" cy="1752600"/>
          </a:xfrm>
          <a:prstGeom prst="triangle">
            <a:avLst>
              <a:gd name="adj" fmla="val 50000"/>
            </a:avLst>
          </a:prstGeom>
          <a:solidFill>
            <a:srgbClr val="A8D025">
              <a:alpha val="5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09" name="Text Box 149"/>
          <p:cNvSpPr txBox="1">
            <a:spLocks noChangeArrowheads="1"/>
          </p:cNvSpPr>
          <p:nvPr/>
        </p:nvSpPr>
        <p:spPr bwMode="auto">
          <a:xfrm>
            <a:off x="8358188" y="5845175"/>
            <a:ext cx="336550" cy="304800"/>
          </a:xfrm>
          <a:prstGeom prst="rect">
            <a:avLst/>
          </a:prstGeom>
          <a:solidFill>
            <a:srgbClr val="A8D025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6</a:t>
            </a:r>
            <a:endParaRPr lang="fr-FR" sz="1400"/>
          </a:p>
        </p:txBody>
      </p:sp>
      <p:sp>
        <p:nvSpPr>
          <p:cNvPr id="15510" name="Oval 150"/>
          <p:cNvSpPr>
            <a:spLocks noChangeArrowheads="1"/>
          </p:cNvSpPr>
          <p:nvPr/>
        </p:nvSpPr>
        <p:spPr bwMode="auto">
          <a:xfrm>
            <a:off x="7191375" y="49704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11" name="Oval 151"/>
          <p:cNvSpPr>
            <a:spLocks noChangeArrowheads="1"/>
          </p:cNvSpPr>
          <p:nvPr/>
        </p:nvSpPr>
        <p:spPr bwMode="auto">
          <a:xfrm>
            <a:off x="7189788" y="41402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12" name="AutoShape 152"/>
          <p:cNvSpPr>
            <a:spLocks noChangeArrowheads="1"/>
          </p:cNvSpPr>
          <p:nvPr/>
        </p:nvSpPr>
        <p:spPr bwMode="auto">
          <a:xfrm rot="6801600">
            <a:off x="7432675" y="3327400"/>
            <a:ext cx="914400" cy="1752600"/>
          </a:xfrm>
          <a:prstGeom prst="triangle">
            <a:avLst>
              <a:gd name="adj" fmla="val 50000"/>
            </a:avLst>
          </a:prstGeom>
          <a:solidFill>
            <a:srgbClr val="A8D025">
              <a:alpha val="5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13" name="Text Box 153"/>
          <p:cNvSpPr txBox="1">
            <a:spLocks noChangeArrowheads="1"/>
          </p:cNvSpPr>
          <p:nvPr/>
        </p:nvSpPr>
        <p:spPr bwMode="auto">
          <a:xfrm>
            <a:off x="8591550" y="4270375"/>
            <a:ext cx="336550" cy="304800"/>
          </a:xfrm>
          <a:prstGeom prst="rect">
            <a:avLst/>
          </a:prstGeom>
          <a:solidFill>
            <a:srgbClr val="A8D025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5</a:t>
            </a:r>
            <a:endParaRPr lang="fr-FR" sz="1400"/>
          </a:p>
        </p:txBody>
      </p:sp>
      <p:sp>
        <p:nvSpPr>
          <p:cNvPr id="15514" name="AutoShape 154"/>
          <p:cNvSpPr>
            <a:spLocks noChangeArrowheads="1"/>
          </p:cNvSpPr>
          <p:nvPr/>
        </p:nvSpPr>
        <p:spPr bwMode="auto">
          <a:xfrm rot="12005784">
            <a:off x="6267450" y="3721100"/>
            <a:ext cx="914400" cy="1752600"/>
          </a:xfrm>
          <a:prstGeom prst="triangle">
            <a:avLst>
              <a:gd name="adj" fmla="val 50000"/>
            </a:avLst>
          </a:prstGeom>
          <a:solidFill>
            <a:srgbClr val="A8D025">
              <a:alpha val="5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15" name="Text Box 155"/>
          <p:cNvSpPr txBox="1">
            <a:spLocks noChangeArrowheads="1"/>
          </p:cNvSpPr>
          <p:nvPr/>
        </p:nvSpPr>
        <p:spPr bwMode="auto">
          <a:xfrm>
            <a:off x="6197600" y="5357813"/>
            <a:ext cx="336550" cy="304800"/>
          </a:xfrm>
          <a:prstGeom prst="rect">
            <a:avLst/>
          </a:prstGeom>
          <a:solidFill>
            <a:srgbClr val="A8D025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 dirty="0"/>
              <a:t>v</a:t>
            </a:r>
            <a:r>
              <a:rPr lang="fr-FR" sz="1400" baseline="-25000" dirty="0"/>
              <a:t>4</a:t>
            </a:r>
            <a:endParaRPr lang="fr-FR" sz="1400" dirty="0"/>
          </a:p>
        </p:txBody>
      </p:sp>
      <p:sp>
        <p:nvSpPr>
          <p:cNvPr id="15516" name="Text Box 156"/>
          <p:cNvSpPr txBox="1">
            <a:spLocks noChangeArrowheads="1"/>
          </p:cNvSpPr>
          <p:nvPr/>
        </p:nvSpPr>
        <p:spPr bwMode="auto">
          <a:xfrm>
            <a:off x="7246938" y="4002088"/>
            <a:ext cx="33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g</a:t>
            </a:r>
            <a:r>
              <a:rPr lang="fr-FR" sz="1400" baseline="-25000"/>
              <a:t>v</a:t>
            </a:r>
            <a:endParaRPr lang="fr-FR" sz="1400"/>
          </a:p>
        </p:txBody>
      </p:sp>
      <p:sp>
        <p:nvSpPr>
          <p:cNvPr id="15517" name="Text Box 157"/>
          <p:cNvSpPr txBox="1">
            <a:spLocks noChangeArrowheads="1"/>
          </p:cNvSpPr>
          <p:nvPr/>
        </p:nvSpPr>
        <p:spPr bwMode="auto">
          <a:xfrm>
            <a:off x="7151688" y="4659313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g</a:t>
            </a:r>
            <a:r>
              <a:rPr lang="fr-FR" sz="1400" baseline="-25000"/>
              <a:t>p</a:t>
            </a:r>
            <a:endParaRPr lang="fr-FR" sz="1400"/>
          </a:p>
        </p:txBody>
      </p:sp>
      <p:sp>
        <p:nvSpPr>
          <p:cNvPr id="159" name="Rectangle 158"/>
          <p:cNvSpPr/>
          <p:nvPr/>
        </p:nvSpPr>
        <p:spPr>
          <a:xfrm>
            <a:off x="165100" y="2676009"/>
            <a:ext cx="1359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Times" charset="0"/>
              </a:rPr>
              <a:t>{V</a:t>
            </a:r>
            <a:r>
              <a:rPr lang="fr-FR" baseline="-25000" dirty="0" smtClean="0">
                <a:latin typeface="Times" charset="0"/>
              </a:rPr>
              <a:t>1</a:t>
            </a:r>
            <a:r>
              <a:rPr lang="fr-FR" dirty="0" smtClean="0">
                <a:latin typeface="Times" charset="0"/>
              </a:rPr>
              <a:t>, V</a:t>
            </a:r>
            <a:r>
              <a:rPr lang="fr-FR" baseline="-25000" dirty="0" smtClean="0">
                <a:latin typeface="Times" charset="0"/>
              </a:rPr>
              <a:t>3</a:t>
            </a:r>
            <a:r>
              <a:rPr lang="fr-FR" dirty="0" smtClean="0">
                <a:latin typeface="Times" charset="0"/>
              </a:rPr>
              <a:t>, V</a:t>
            </a:r>
            <a:r>
              <a:rPr lang="fr-FR" baseline="-25000" dirty="0" smtClean="0">
                <a:latin typeface="Times" charset="0"/>
              </a:rPr>
              <a:t>4</a:t>
            </a:r>
            <a:r>
              <a:rPr lang="fr-FR" dirty="0" smtClean="0">
                <a:latin typeface="Times" charset="0"/>
              </a:rPr>
              <a:t>}</a:t>
            </a:r>
            <a:endParaRPr lang="fr-FR" dirty="0"/>
          </a:p>
        </p:txBody>
      </p:sp>
      <p:sp>
        <p:nvSpPr>
          <p:cNvPr id="160" name="Rectangle 159"/>
          <p:cNvSpPr/>
          <p:nvPr/>
        </p:nvSpPr>
        <p:spPr>
          <a:xfrm>
            <a:off x="3041147" y="2676009"/>
            <a:ext cx="1359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Times" charset="0"/>
              </a:rPr>
              <a:t>{V</a:t>
            </a:r>
            <a:r>
              <a:rPr lang="fr-FR" baseline="-25000" dirty="0" smtClean="0">
                <a:latin typeface="Times" charset="0"/>
              </a:rPr>
              <a:t>2</a:t>
            </a:r>
            <a:r>
              <a:rPr lang="fr-FR" dirty="0" smtClean="0">
                <a:latin typeface="Times" charset="0"/>
              </a:rPr>
              <a:t>, V</a:t>
            </a:r>
            <a:r>
              <a:rPr lang="fr-FR" baseline="-25000" dirty="0" smtClean="0">
                <a:latin typeface="Times" charset="0"/>
              </a:rPr>
              <a:t>3</a:t>
            </a:r>
            <a:r>
              <a:rPr lang="fr-FR" dirty="0" smtClean="0">
                <a:latin typeface="Times" charset="0"/>
              </a:rPr>
              <a:t>, V</a:t>
            </a:r>
            <a:r>
              <a:rPr lang="fr-FR" baseline="-25000" dirty="0" smtClean="0">
                <a:latin typeface="Times" charset="0"/>
              </a:rPr>
              <a:t>4</a:t>
            </a:r>
            <a:r>
              <a:rPr lang="fr-FR" dirty="0" smtClean="0">
                <a:latin typeface="Times" charset="0"/>
              </a:rPr>
              <a:t>}</a:t>
            </a:r>
            <a:endParaRPr lang="fr-FR" dirty="0"/>
          </a:p>
        </p:txBody>
      </p:sp>
      <p:sp>
        <p:nvSpPr>
          <p:cNvPr id="161" name="Rectangle 160"/>
          <p:cNvSpPr/>
          <p:nvPr/>
        </p:nvSpPr>
        <p:spPr>
          <a:xfrm>
            <a:off x="5924047" y="2676009"/>
            <a:ext cx="1359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Times" charset="0"/>
              </a:rPr>
              <a:t>{V</a:t>
            </a:r>
            <a:r>
              <a:rPr lang="fr-FR" baseline="-25000" dirty="0" smtClean="0">
                <a:latin typeface="Times" charset="0"/>
              </a:rPr>
              <a:t>3</a:t>
            </a:r>
            <a:r>
              <a:rPr lang="fr-FR" dirty="0" smtClean="0">
                <a:latin typeface="Times" charset="0"/>
              </a:rPr>
              <a:t>, V</a:t>
            </a:r>
            <a:r>
              <a:rPr lang="fr-FR" baseline="-25000" dirty="0" smtClean="0">
                <a:latin typeface="Times" charset="0"/>
              </a:rPr>
              <a:t>4</a:t>
            </a:r>
            <a:r>
              <a:rPr lang="fr-FR" dirty="0" smtClean="0">
                <a:latin typeface="Times" charset="0"/>
              </a:rPr>
              <a:t>, V</a:t>
            </a:r>
            <a:r>
              <a:rPr lang="fr-FR" baseline="-25000" dirty="0" smtClean="0">
                <a:latin typeface="Times" charset="0"/>
              </a:rPr>
              <a:t>5</a:t>
            </a:r>
            <a:r>
              <a:rPr lang="fr-FR" dirty="0" smtClean="0">
                <a:latin typeface="Times" charset="0"/>
              </a:rPr>
              <a:t>}</a:t>
            </a:r>
            <a:endParaRPr lang="fr-FR" dirty="0"/>
          </a:p>
        </p:txBody>
      </p:sp>
      <p:sp>
        <p:nvSpPr>
          <p:cNvPr id="162" name="Rectangle 161"/>
          <p:cNvSpPr/>
          <p:nvPr/>
        </p:nvSpPr>
        <p:spPr>
          <a:xfrm>
            <a:off x="190500" y="5952609"/>
            <a:ext cx="1359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Times" charset="0"/>
              </a:rPr>
              <a:t>{V</a:t>
            </a:r>
            <a:r>
              <a:rPr lang="fr-FR" baseline="-25000" dirty="0" smtClean="0">
                <a:latin typeface="Times" charset="0"/>
              </a:rPr>
              <a:t>1</a:t>
            </a:r>
            <a:r>
              <a:rPr lang="fr-FR" dirty="0" smtClean="0">
                <a:latin typeface="Times" charset="0"/>
              </a:rPr>
              <a:t>, V</a:t>
            </a:r>
            <a:r>
              <a:rPr lang="fr-FR" baseline="-25000" dirty="0" smtClean="0">
                <a:latin typeface="Times" charset="0"/>
              </a:rPr>
              <a:t>4</a:t>
            </a:r>
            <a:r>
              <a:rPr lang="fr-FR" dirty="0" smtClean="0">
                <a:latin typeface="Times" charset="0"/>
              </a:rPr>
              <a:t>, V</a:t>
            </a:r>
            <a:r>
              <a:rPr lang="fr-FR" baseline="-25000" dirty="0" smtClean="0">
                <a:latin typeface="Times" charset="0"/>
              </a:rPr>
              <a:t>6</a:t>
            </a:r>
            <a:r>
              <a:rPr lang="fr-FR" dirty="0" smtClean="0">
                <a:latin typeface="Times" charset="0"/>
              </a:rPr>
              <a:t>}</a:t>
            </a:r>
            <a:endParaRPr lang="fr-FR" dirty="0"/>
          </a:p>
        </p:txBody>
      </p:sp>
      <p:sp>
        <p:nvSpPr>
          <p:cNvPr id="163" name="Rectangle 162"/>
          <p:cNvSpPr/>
          <p:nvPr/>
        </p:nvSpPr>
        <p:spPr>
          <a:xfrm>
            <a:off x="3079247" y="5952609"/>
            <a:ext cx="1359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Times" charset="0"/>
              </a:rPr>
              <a:t>{V</a:t>
            </a:r>
            <a:r>
              <a:rPr lang="fr-FR" baseline="-25000" dirty="0" smtClean="0">
                <a:latin typeface="Times" charset="0"/>
              </a:rPr>
              <a:t>2</a:t>
            </a:r>
            <a:r>
              <a:rPr lang="fr-FR" dirty="0" smtClean="0">
                <a:latin typeface="Times" charset="0"/>
              </a:rPr>
              <a:t>, V</a:t>
            </a:r>
            <a:r>
              <a:rPr lang="fr-FR" baseline="-25000" dirty="0" smtClean="0">
                <a:latin typeface="Times" charset="0"/>
              </a:rPr>
              <a:t>4</a:t>
            </a:r>
            <a:r>
              <a:rPr lang="fr-FR" dirty="0" smtClean="0">
                <a:latin typeface="Times" charset="0"/>
              </a:rPr>
              <a:t>, V</a:t>
            </a:r>
            <a:r>
              <a:rPr lang="fr-FR" baseline="-25000" dirty="0" smtClean="0">
                <a:latin typeface="Times" charset="0"/>
              </a:rPr>
              <a:t>6</a:t>
            </a:r>
            <a:r>
              <a:rPr lang="fr-FR" dirty="0" smtClean="0">
                <a:latin typeface="Times" charset="0"/>
              </a:rPr>
              <a:t>}</a:t>
            </a:r>
            <a:endParaRPr lang="fr-FR" dirty="0"/>
          </a:p>
        </p:txBody>
      </p:sp>
      <p:sp>
        <p:nvSpPr>
          <p:cNvPr id="164" name="Rectangle 163"/>
          <p:cNvSpPr/>
          <p:nvPr/>
        </p:nvSpPr>
        <p:spPr>
          <a:xfrm>
            <a:off x="5962147" y="5965309"/>
            <a:ext cx="1359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Times" charset="0"/>
              </a:rPr>
              <a:t>{V</a:t>
            </a:r>
            <a:r>
              <a:rPr lang="fr-FR" baseline="-25000" dirty="0" smtClean="0">
                <a:latin typeface="Times" charset="0"/>
              </a:rPr>
              <a:t>4</a:t>
            </a:r>
            <a:r>
              <a:rPr lang="fr-FR" dirty="0" smtClean="0">
                <a:latin typeface="Times" charset="0"/>
              </a:rPr>
              <a:t>, V</a:t>
            </a:r>
            <a:r>
              <a:rPr lang="fr-FR" baseline="-25000" dirty="0" smtClean="0">
                <a:latin typeface="Times" charset="0"/>
              </a:rPr>
              <a:t>5</a:t>
            </a:r>
            <a:r>
              <a:rPr lang="fr-FR" dirty="0" smtClean="0">
                <a:latin typeface="Times" charset="0"/>
              </a:rPr>
              <a:t>, V</a:t>
            </a:r>
            <a:r>
              <a:rPr lang="fr-FR" baseline="-25000" dirty="0" smtClean="0">
                <a:latin typeface="Times" charset="0"/>
              </a:rPr>
              <a:t>6</a:t>
            </a:r>
            <a:r>
              <a:rPr lang="fr-FR" dirty="0" smtClean="0">
                <a:latin typeface="Times" charset="0"/>
              </a:rPr>
              <a:t>}</a:t>
            </a:r>
            <a:endParaRPr lang="fr-FR" dirty="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er 121"/>
          <p:cNvGrpSpPr/>
          <p:nvPr/>
        </p:nvGrpSpPr>
        <p:grpSpPr>
          <a:xfrm>
            <a:off x="3100123" y="937683"/>
            <a:ext cx="3113088" cy="3584575"/>
            <a:chOff x="7587456" y="-1464734"/>
            <a:chExt cx="3113088" cy="3584575"/>
          </a:xfrm>
        </p:grpSpPr>
        <p:sp>
          <p:nvSpPr>
            <p:cNvPr id="802860" name="AutoShape 44"/>
            <p:cNvSpPr>
              <a:spLocks noChangeArrowheads="1"/>
            </p:cNvSpPr>
            <p:nvPr/>
          </p:nvSpPr>
          <p:spPr bwMode="auto">
            <a:xfrm rot="6898070">
              <a:off x="8353955" y="251883"/>
              <a:ext cx="1955800" cy="1755775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843" name="AutoShape 27"/>
            <p:cNvSpPr>
              <a:spLocks noChangeArrowheads="1"/>
            </p:cNvSpPr>
            <p:nvPr/>
          </p:nvSpPr>
          <p:spPr bwMode="auto">
            <a:xfrm rot="10800000">
              <a:off x="8501856" y="-485246"/>
              <a:ext cx="914400" cy="175260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844" name="Oval 28"/>
            <p:cNvSpPr>
              <a:spLocks noChangeArrowheads="1"/>
            </p:cNvSpPr>
            <p:nvPr/>
          </p:nvSpPr>
          <p:spPr bwMode="auto">
            <a:xfrm>
              <a:off x="8927306" y="1191154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845" name="Oval 29"/>
            <p:cNvSpPr>
              <a:spLocks noChangeArrowheads="1"/>
            </p:cNvSpPr>
            <p:nvPr/>
          </p:nvSpPr>
          <p:spPr bwMode="auto">
            <a:xfrm>
              <a:off x="9374981" y="-520171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846" name="Oval 30"/>
            <p:cNvSpPr>
              <a:spLocks noChangeArrowheads="1"/>
            </p:cNvSpPr>
            <p:nvPr/>
          </p:nvSpPr>
          <p:spPr bwMode="auto">
            <a:xfrm>
              <a:off x="8466931" y="-523346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847" name="Text Box 31"/>
            <p:cNvSpPr txBox="1">
              <a:spLocks noChangeArrowheads="1"/>
            </p:cNvSpPr>
            <p:nvPr/>
          </p:nvSpPr>
          <p:spPr bwMode="auto">
            <a:xfrm>
              <a:off x="8808244" y="1256241"/>
              <a:ext cx="282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p</a:t>
              </a:r>
            </a:p>
          </p:txBody>
        </p:sp>
        <p:sp>
          <p:nvSpPr>
            <p:cNvPr id="802848" name="Text Box 32"/>
            <p:cNvSpPr txBox="1">
              <a:spLocks noChangeArrowheads="1"/>
            </p:cNvSpPr>
            <p:nvPr/>
          </p:nvSpPr>
          <p:spPr bwMode="auto">
            <a:xfrm>
              <a:off x="9397206" y="-755121"/>
              <a:ext cx="282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b</a:t>
              </a:r>
            </a:p>
          </p:txBody>
        </p:sp>
        <p:sp>
          <p:nvSpPr>
            <p:cNvPr id="802849" name="Text Box 33"/>
            <p:cNvSpPr txBox="1">
              <a:spLocks noChangeArrowheads="1"/>
            </p:cNvSpPr>
            <p:nvPr/>
          </p:nvSpPr>
          <p:spPr bwMode="auto">
            <a:xfrm>
              <a:off x="8243094" y="-753534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c</a:t>
              </a:r>
            </a:p>
          </p:txBody>
        </p:sp>
        <p:sp>
          <p:nvSpPr>
            <p:cNvPr id="802850" name="AutoShape 34"/>
            <p:cNvSpPr>
              <a:spLocks noChangeArrowheads="1"/>
            </p:cNvSpPr>
            <p:nvPr/>
          </p:nvSpPr>
          <p:spPr bwMode="auto">
            <a:xfrm rot="3867555">
              <a:off x="8608219" y="-1364722"/>
              <a:ext cx="1955800" cy="1755775"/>
            </a:xfrm>
            <a:prstGeom prst="triangle">
              <a:avLst>
                <a:gd name="adj" fmla="val 50000"/>
              </a:avLst>
            </a:prstGeom>
            <a:solidFill>
              <a:srgbClr val="A8D025">
                <a:alpha val="50000"/>
              </a:srgbClr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851" name="Oval 35"/>
            <p:cNvSpPr>
              <a:spLocks noChangeArrowheads="1"/>
            </p:cNvSpPr>
            <p:nvPr/>
          </p:nvSpPr>
          <p:spPr bwMode="auto">
            <a:xfrm>
              <a:off x="8924131" y="-2646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852" name="Text Box 36"/>
            <p:cNvSpPr txBox="1">
              <a:spLocks noChangeArrowheads="1"/>
            </p:cNvSpPr>
            <p:nvPr/>
          </p:nvSpPr>
          <p:spPr bwMode="auto">
            <a:xfrm>
              <a:off x="8979694" y="-140759"/>
              <a:ext cx="282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g</a:t>
              </a:r>
            </a:p>
          </p:txBody>
        </p:sp>
        <p:sp>
          <p:nvSpPr>
            <p:cNvPr id="802853" name="Line 37"/>
            <p:cNvSpPr>
              <a:spLocks noChangeShapeType="1"/>
            </p:cNvSpPr>
            <p:nvPr/>
          </p:nvSpPr>
          <p:spPr bwMode="auto">
            <a:xfrm>
              <a:off x="8963819" y="-480484"/>
              <a:ext cx="0" cy="172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854" name="Text Box 38"/>
            <p:cNvSpPr txBox="1">
              <a:spLocks noChangeArrowheads="1"/>
            </p:cNvSpPr>
            <p:nvPr/>
          </p:nvSpPr>
          <p:spPr bwMode="auto">
            <a:xfrm>
              <a:off x="10356056" y="-1018646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1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2855" name="Text Box 39"/>
            <p:cNvSpPr txBox="1">
              <a:spLocks noChangeArrowheads="1"/>
            </p:cNvSpPr>
            <p:nvPr/>
          </p:nvSpPr>
          <p:spPr bwMode="auto">
            <a:xfrm>
              <a:off x="7587456" y="167216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2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2856" name="Text Box 40"/>
            <p:cNvSpPr txBox="1">
              <a:spLocks noChangeArrowheads="1"/>
            </p:cNvSpPr>
            <p:nvPr/>
          </p:nvSpPr>
          <p:spPr bwMode="auto">
            <a:xfrm>
              <a:off x="8978106" y="1815041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3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2857" name="Text Box 41"/>
            <p:cNvSpPr txBox="1">
              <a:spLocks noChangeArrowheads="1"/>
            </p:cNvSpPr>
            <p:nvPr/>
          </p:nvSpPr>
          <p:spPr bwMode="auto">
            <a:xfrm>
              <a:off x="10097294" y="1448329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6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2858" name="AutoShape 42"/>
            <p:cNvSpPr>
              <a:spLocks noChangeArrowheads="1"/>
            </p:cNvSpPr>
            <p:nvPr/>
          </p:nvSpPr>
          <p:spPr bwMode="auto">
            <a:xfrm rot="6763694">
              <a:off x="8671719" y="-1072622"/>
              <a:ext cx="1955800" cy="1755775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859" name="AutoShape 43"/>
            <p:cNvSpPr>
              <a:spLocks noChangeArrowheads="1"/>
            </p:cNvSpPr>
            <p:nvPr/>
          </p:nvSpPr>
          <p:spPr bwMode="auto">
            <a:xfrm rot="8271625">
              <a:off x="8249444" y="-575734"/>
              <a:ext cx="1955800" cy="1755775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861" name="AutoShape 45"/>
            <p:cNvSpPr>
              <a:spLocks noChangeArrowheads="1"/>
            </p:cNvSpPr>
            <p:nvPr/>
          </p:nvSpPr>
          <p:spPr bwMode="auto">
            <a:xfrm rot="10448738">
              <a:off x="7970044" y="135466"/>
              <a:ext cx="1955800" cy="1755775"/>
            </a:xfrm>
            <a:prstGeom prst="triangle">
              <a:avLst>
                <a:gd name="adj" fmla="val 50000"/>
              </a:avLst>
            </a:prstGeom>
            <a:solidFill>
              <a:srgbClr val="A8D025">
                <a:alpha val="50000"/>
              </a:srgbClr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862" name="Text Box 46"/>
            <p:cNvSpPr txBox="1">
              <a:spLocks noChangeArrowheads="1"/>
            </p:cNvSpPr>
            <p:nvPr/>
          </p:nvSpPr>
          <p:spPr bwMode="auto">
            <a:xfrm>
              <a:off x="10363994" y="-139171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5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2863" name="Text Box 47"/>
            <p:cNvSpPr txBox="1">
              <a:spLocks noChangeArrowheads="1"/>
            </p:cNvSpPr>
            <p:nvPr/>
          </p:nvSpPr>
          <p:spPr bwMode="auto">
            <a:xfrm>
              <a:off x="7946231" y="878416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4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2864" name="AutoShape 48"/>
            <p:cNvSpPr>
              <a:spLocks noChangeArrowheads="1"/>
            </p:cNvSpPr>
            <p:nvPr/>
          </p:nvSpPr>
          <p:spPr bwMode="auto">
            <a:xfrm rot="4912432">
              <a:off x="7950994" y="-1032934"/>
              <a:ext cx="1955800" cy="1755775"/>
            </a:xfrm>
            <a:prstGeom prst="triangle">
              <a:avLst>
                <a:gd name="adj" fmla="val 50000"/>
              </a:avLst>
            </a:prstGeom>
            <a:solidFill>
              <a:srgbClr val="A8D025">
                <a:alpha val="50000"/>
              </a:srgbClr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865" name="Oval 49"/>
            <p:cNvSpPr>
              <a:spLocks noChangeArrowheads="1"/>
            </p:cNvSpPr>
            <p:nvPr/>
          </p:nvSpPr>
          <p:spPr bwMode="auto">
            <a:xfrm>
              <a:off x="8924131" y="575204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866" name="Oval 50"/>
            <p:cNvSpPr>
              <a:spLocks noChangeArrowheads="1"/>
            </p:cNvSpPr>
            <p:nvPr/>
          </p:nvSpPr>
          <p:spPr bwMode="auto">
            <a:xfrm>
              <a:off x="8924131" y="-255059"/>
              <a:ext cx="76200" cy="762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20" name="Grouper 119"/>
          <p:cNvGrpSpPr/>
          <p:nvPr/>
        </p:nvGrpSpPr>
        <p:grpSpPr>
          <a:xfrm>
            <a:off x="3207011" y="1076856"/>
            <a:ext cx="3132137" cy="3138487"/>
            <a:chOff x="3164678" y="1087439"/>
            <a:chExt cx="3132137" cy="3138487"/>
          </a:xfrm>
        </p:grpSpPr>
        <p:sp>
          <p:nvSpPr>
            <p:cNvPr id="802820" name="Oval 4"/>
            <p:cNvSpPr>
              <a:spLocks noChangeArrowheads="1"/>
            </p:cNvSpPr>
            <p:nvPr/>
          </p:nvSpPr>
          <p:spPr bwMode="auto">
            <a:xfrm>
              <a:off x="4496590" y="2103439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821" name="Text Box 5"/>
            <p:cNvSpPr txBox="1">
              <a:spLocks noChangeArrowheads="1"/>
            </p:cNvSpPr>
            <p:nvPr/>
          </p:nvSpPr>
          <p:spPr bwMode="auto">
            <a:xfrm>
              <a:off x="4548978" y="1965326"/>
              <a:ext cx="282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g</a:t>
              </a:r>
            </a:p>
          </p:txBody>
        </p:sp>
        <p:sp>
          <p:nvSpPr>
            <p:cNvPr id="802822" name="Oval 6"/>
            <p:cNvSpPr>
              <a:spLocks noChangeArrowheads="1"/>
            </p:cNvSpPr>
            <p:nvPr/>
          </p:nvSpPr>
          <p:spPr bwMode="auto">
            <a:xfrm>
              <a:off x="4501353" y="3309939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823" name="Text Box 7"/>
            <p:cNvSpPr txBox="1">
              <a:spLocks noChangeArrowheads="1"/>
            </p:cNvSpPr>
            <p:nvPr/>
          </p:nvSpPr>
          <p:spPr bwMode="auto">
            <a:xfrm>
              <a:off x="5434803" y="1363664"/>
              <a:ext cx="282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b</a:t>
              </a:r>
            </a:p>
          </p:txBody>
        </p:sp>
        <p:sp>
          <p:nvSpPr>
            <p:cNvPr id="802824" name="Text Box 8"/>
            <p:cNvSpPr txBox="1">
              <a:spLocks noChangeArrowheads="1"/>
            </p:cNvSpPr>
            <p:nvPr/>
          </p:nvSpPr>
          <p:spPr bwMode="auto">
            <a:xfrm>
              <a:off x="3340890" y="1365251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c</a:t>
              </a:r>
            </a:p>
          </p:txBody>
        </p:sp>
        <p:sp>
          <p:nvSpPr>
            <p:cNvPr id="802825" name="Line 9"/>
            <p:cNvSpPr>
              <a:spLocks noChangeShapeType="1"/>
            </p:cNvSpPr>
            <p:nvPr/>
          </p:nvSpPr>
          <p:spPr bwMode="auto">
            <a:xfrm>
              <a:off x="4533103" y="1625601"/>
              <a:ext cx="0" cy="172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826" name="AutoShape 10"/>
            <p:cNvSpPr>
              <a:spLocks noChangeArrowheads="1"/>
            </p:cNvSpPr>
            <p:nvPr/>
          </p:nvSpPr>
          <p:spPr bwMode="auto">
            <a:xfrm rot="10787552">
              <a:off x="3552028" y="1619251"/>
              <a:ext cx="1955800" cy="1755775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827" name="Oval 11"/>
            <p:cNvSpPr>
              <a:spLocks noChangeArrowheads="1"/>
            </p:cNvSpPr>
            <p:nvPr/>
          </p:nvSpPr>
          <p:spPr bwMode="auto">
            <a:xfrm>
              <a:off x="3532978" y="1595439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828" name="Oval 12"/>
            <p:cNvSpPr>
              <a:spLocks noChangeArrowheads="1"/>
            </p:cNvSpPr>
            <p:nvPr/>
          </p:nvSpPr>
          <p:spPr bwMode="auto">
            <a:xfrm>
              <a:off x="5472903" y="1598614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829" name="AutoShape 13"/>
            <p:cNvSpPr>
              <a:spLocks noChangeArrowheads="1"/>
            </p:cNvSpPr>
            <p:nvPr/>
          </p:nvSpPr>
          <p:spPr bwMode="auto">
            <a:xfrm rot="10424643">
              <a:off x="4067965" y="2246314"/>
              <a:ext cx="914400" cy="1752600"/>
            </a:xfrm>
            <a:prstGeom prst="triangle">
              <a:avLst>
                <a:gd name="adj" fmla="val 50000"/>
              </a:avLst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830" name="AutoShape 14"/>
            <p:cNvSpPr>
              <a:spLocks noChangeArrowheads="1"/>
            </p:cNvSpPr>
            <p:nvPr/>
          </p:nvSpPr>
          <p:spPr bwMode="auto">
            <a:xfrm rot="15324844">
              <a:off x="3852065" y="1328739"/>
              <a:ext cx="914400" cy="1752600"/>
            </a:xfrm>
            <a:prstGeom prst="triangle">
              <a:avLst>
                <a:gd name="adj" fmla="val 50000"/>
              </a:avLst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831" name="AutoShape 15"/>
            <p:cNvSpPr>
              <a:spLocks noChangeArrowheads="1"/>
            </p:cNvSpPr>
            <p:nvPr/>
          </p:nvSpPr>
          <p:spPr bwMode="auto">
            <a:xfrm rot="3799322">
              <a:off x="4723603" y="757239"/>
              <a:ext cx="914400" cy="1752600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832" name="Text Box 16"/>
            <p:cNvSpPr txBox="1">
              <a:spLocks noChangeArrowheads="1"/>
            </p:cNvSpPr>
            <p:nvPr/>
          </p:nvSpPr>
          <p:spPr bwMode="auto">
            <a:xfrm>
              <a:off x="5936453" y="1087439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1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2833" name="Text Box 17"/>
            <p:cNvSpPr txBox="1">
              <a:spLocks noChangeArrowheads="1"/>
            </p:cNvSpPr>
            <p:nvPr/>
          </p:nvSpPr>
          <p:spPr bwMode="auto">
            <a:xfrm>
              <a:off x="3164678" y="2273301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2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2834" name="Text Box 18"/>
            <p:cNvSpPr txBox="1">
              <a:spLocks noChangeArrowheads="1"/>
            </p:cNvSpPr>
            <p:nvPr/>
          </p:nvSpPr>
          <p:spPr bwMode="auto">
            <a:xfrm>
              <a:off x="4555328" y="3921126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3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2835" name="AutoShape 19"/>
            <p:cNvSpPr>
              <a:spLocks noChangeArrowheads="1"/>
            </p:cNvSpPr>
            <p:nvPr/>
          </p:nvSpPr>
          <p:spPr bwMode="auto">
            <a:xfrm rot="6856284">
              <a:off x="4453728" y="2370139"/>
              <a:ext cx="914400" cy="1752600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836" name="Text Box 20"/>
            <p:cNvSpPr txBox="1">
              <a:spLocks noChangeArrowheads="1"/>
            </p:cNvSpPr>
            <p:nvPr/>
          </p:nvSpPr>
          <p:spPr bwMode="auto">
            <a:xfrm>
              <a:off x="5674515" y="3554414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6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2837" name="AutoShape 21"/>
            <p:cNvSpPr>
              <a:spLocks noChangeArrowheads="1"/>
            </p:cNvSpPr>
            <p:nvPr/>
          </p:nvSpPr>
          <p:spPr bwMode="auto">
            <a:xfrm rot="6801600">
              <a:off x="4763290" y="1036639"/>
              <a:ext cx="914400" cy="1752600"/>
            </a:xfrm>
            <a:prstGeom prst="triangle">
              <a:avLst>
                <a:gd name="adj" fmla="val 50000"/>
              </a:avLst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838" name="Text Box 22"/>
            <p:cNvSpPr txBox="1">
              <a:spLocks noChangeArrowheads="1"/>
            </p:cNvSpPr>
            <p:nvPr/>
          </p:nvSpPr>
          <p:spPr bwMode="auto">
            <a:xfrm>
              <a:off x="5960265" y="1979614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5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2839" name="AutoShape 23"/>
            <p:cNvSpPr>
              <a:spLocks noChangeArrowheads="1"/>
            </p:cNvSpPr>
            <p:nvPr/>
          </p:nvSpPr>
          <p:spPr bwMode="auto">
            <a:xfrm rot="12005784">
              <a:off x="3598065" y="1360489"/>
              <a:ext cx="914400" cy="1752600"/>
            </a:xfrm>
            <a:prstGeom prst="triangle">
              <a:avLst>
                <a:gd name="adj" fmla="val 50000"/>
              </a:avLst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840" name="Text Box 24"/>
            <p:cNvSpPr txBox="1">
              <a:spLocks noChangeArrowheads="1"/>
            </p:cNvSpPr>
            <p:nvPr/>
          </p:nvSpPr>
          <p:spPr bwMode="auto">
            <a:xfrm>
              <a:off x="3528215" y="2997201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4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2841" name="Oval 25"/>
            <p:cNvSpPr>
              <a:spLocks noChangeArrowheads="1"/>
            </p:cNvSpPr>
            <p:nvPr/>
          </p:nvSpPr>
          <p:spPr bwMode="auto">
            <a:xfrm>
              <a:off x="4496590" y="2671764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842" name="Oval 26"/>
            <p:cNvSpPr>
              <a:spLocks noChangeArrowheads="1"/>
            </p:cNvSpPr>
            <p:nvPr/>
          </p:nvSpPr>
          <p:spPr bwMode="auto">
            <a:xfrm>
              <a:off x="4496590" y="1841501"/>
              <a:ext cx="76200" cy="762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867" name="Text Box 51"/>
            <p:cNvSpPr txBox="1">
              <a:spLocks noChangeArrowheads="1"/>
            </p:cNvSpPr>
            <p:nvPr/>
          </p:nvSpPr>
          <p:spPr bwMode="auto">
            <a:xfrm>
              <a:off x="4545803" y="1738314"/>
              <a:ext cx="3397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g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2868" name="Text Box 52"/>
            <p:cNvSpPr txBox="1">
              <a:spLocks noChangeArrowheads="1"/>
            </p:cNvSpPr>
            <p:nvPr/>
          </p:nvSpPr>
          <p:spPr bwMode="auto">
            <a:xfrm>
              <a:off x="4450553" y="2395539"/>
              <a:ext cx="3460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g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p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116" name="Grouper 115"/>
          <p:cNvGrpSpPr/>
          <p:nvPr/>
        </p:nvGrpSpPr>
        <p:grpSpPr>
          <a:xfrm>
            <a:off x="5273666" y="3719513"/>
            <a:ext cx="2955925" cy="3138487"/>
            <a:chOff x="4987925" y="3719513"/>
            <a:chExt cx="2955925" cy="3138487"/>
          </a:xfrm>
        </p:grpSpPr>
        <p:sp>
          <p:nvSpPr>
            <p:cNvPr id="802963" name="AutoShape 147"/>
            <p:cNvSpPr>
              <a:spLocks noChangeArrowheads="1"/>
            </p:cNvSpPr>
            <p:nvPr/>
          </p:nvSpPr>
          <p:spPr bwMode="auto">
            <a:xfrm rot="3799322">
              <a:off x="6370638" y="3389313"/>
              <a:ext cx="914400" cy="1752600"/>
            </a:xfrm>
            <a:prstGeom prst="triangle">
              <a:avLst>
                <a:gd name="adj" fmla="val 50000"/>
              </a:avLst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52" name="Oval 136"/>
            <p:cNvSpPr>
              <a:spLocks noChangeArrowheads="1"/>
            </p:cNvSpPr>
            <p:nvPr/>
          </p:nvSpPr>
          <p:spPr bwMode="auto">
            <a:xfrm>
              <a:off x="6146800" y="4735513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53" name="Text Box 137"/>
            <p:cNvSpPr txBox="1">
              <a:spLocks noChangeArrowheads="1"/>
            </p:cNvSpPr>
            <p:nvPr/>
          </p:nvSpPr>
          <p:spPr bwMode="auto">
            <a:xfrm>
              <a:off x="6196013" y="4597400"/>
              <a:ext cx="282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g</a:t>
              </a:r>
            </a:p>
          </p:txBody>
        </p:sp>
        <p:sp>
          <p:nvSpPr>
            <p:cNvPr id="802954" name="Oval 138"/>
            <p:cNvSpPr>
              <a:spLocks noChangeArrowheads="1"/>
            </p:cNvSpPr>
            <p:nvPr/>
          </p:nvSpPr>
          <p:spPr bwMode="auto">
            <a:xfrm>
              <a:off x="6148388" y="5942013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55" name="Text Box 139"/>
            <p:cNvSpPr txBox="1">
              <a:spLocks noChangeArrowheads="1"/>
            </p:cNvSpPr>
            <p:nvPr/>
          </p:nvSpPr>
          <p:spPr bwMode="auto">
            <a:xfrm>
              <a:off x="7081838" y="3995738"/>
              <a:ext cx="282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b</a:t>
              </a:r>
            </a:p>
          </p:txBody>
        </p:sp>
        <p:sp>
          <p:nvSpPr>
            <p:cNvPr id="802956" name="Text Box 140"/>
            <p:cNvSpPr txBox="1">
              <a:spLocks noChangeArrowheads="1"/>
            </p:cNvSpPr>
            <p:nvPr/>
          </p:nvSpPr>
          <p:spPr bwMode="auto">
            <a:xfrm>
              <a:off x="4987925" y="3997325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c</a:t>
              </a:r>
            </a:p>
          </p:txBody>
        </p:sp>
        <p:sp>
          <p:nvSpPr>
            <p:cNvPr id="802957" name="Line 141"/>
            <p:cNvSpPr>
              <a:spLocks noChangeShapeType="1"/>
            </p:cNvSpPr>
            <p:nvPr/>
          </p:nvSpPr>
          <p:spPr bwMode="auto">
            <a:xfrm>
              <a:off x="6180138" y="4257675"/>
              <a:ext cx="0" cy="172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58" name="AutoShape 142"/>
            <p:cNvSpPr>
              <a:spLocks noChangeArrowheads="1"/>
            </p:cNvSpPr>
            <p:nvPr/>
          </p:nvSpPr>
          <p:spPr bwMode="auto">
            <a:xfrm rot="10787552">
              <a:off x="5199063" y="4251325"/>
              <a:ext cx="1955800" cy="1755775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59" name="Oval 143"/>
            <p:cNvSpPr>
              <a:spLocks noChangeArrowheads="1"/>
            </p:cNvSpPr>
            <p:nvPr/>
          </p:nvSpPr>
          <p:spPr bwMode="auto">
            <a:xfrm>
              <a:off x="5180013" y="4227513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60" name="Oval 144"/>
            <p:cNvSpPr>
              <a:spLocks noChangeArrowheads="1"/>
            </p:cNvSpPr>
            <p:nvPr/>
          </p:nvSpPr>
          <p:spPr bwMode="auto">
            <a:xfrm>
              <a:off x="7119938" y="4230688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61" name="AutoShape 145"/>
            <p:cNvSpPr>
              <a:spLocks noChangeArrowheads="1"/>
            </p:cNvSpPr>
            <p:nvPr/>
          </p:nvSpPr>
          <p:spPr bwMode="auto">
            <a:xfrm rot="10424643">
              <a:off x="5715000" y="4878388"/>
              <a:ext cx="914400" cy="1752600"/>
            </a:xfrm>
            <a:prstGeom prst="triangle">
              <a:avLst>
                <a:gd name="adj" fmla="val 50000"/>
              </a:avLst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62" name="AutoShape 146"/>
            <p:cNvSpPr>
              <a:spLocks noChangeArrowheads="1"/>
            </p:cNvSpPr>
            <p:nvPr/>
          </p:nvSpPr>
          <p:spPr bwMode="auto">
            <a:xfrm rot="15324844">
              <a:off x="5499100" y="3960813"/>
              <a:ext cx="914400" cy="1752600"/>
            </a:xfrm>
            <a:prstGeom prst="triangle">
              <a:avLst>
                <a:gd name="adj" fmla="val 50000"/>
              </a:avLst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64" name="Text Box 148"/>
            <p:cNvSpPr txBox="1">
              <a:spLocks noChangeArrowheads="1"/>
            </p:cNvSpPr>
            <p:nvPr/>
          </p:nvSpPr>
          <p:spPr bwMode="auto">
            <a:xfrm>
              <a:off x="7583488" y="3719513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1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2966" name="Text Box 150"/>
            <p:cNvSpPr txBox="1">
              <a:spLocks noChangeArrowheads="1"/>
            </p:cNvSpPr>
            <p:nvPr/>
          </p:nvSpPr>
          <p:spPr bwMode="auto">
            <a:xfrm>
              <a:off x="6202363" y="6553200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3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2967" name="AutoShape 151"/>
            <p:cNvSpPr>
              <a:spLocks noChangeArrowheads="1"/>
            </p:cNvSpPr>
            <p:nvPr/>
          </p:nvSpPr>
          <p:spPr bwMode="auto">
            <a:xfrm rot="6856284">
              <a:off x="6100763" y="5002213"/>
              <a:ext cx="914400" cy="1752600"/>
            </a:xfrm>
            <a:prstGeom prst="triangle">
              <a:avLst>
                <a:gd name="adj" fmla="val 50000"/>
              </a:avLst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68" name="Text Box 152"/>
            <p:cNvSpPr txBox="1">
              <a:spLocks noChangeArrowheads="1"/>
            </p:cNvSpPr>
            <p:nvPr/>
          </p:nvSpPr>
          <p:spPr bwMode="auto">
            <a:xfrm>
              <a:off x="7321550" y="6186488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6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2969" name="AutoShape 153"/>
            <p:cNvSpPr>
              <a:spLocks noChangeArrowheads="1"/>
            </p:cNvSpPr>
            <p:nvPr/>
          </p:nvSpPr>
          <p:spPr bwMode="auto">
            <a:xfrm rot="6801600">
              <a:off x="6410325" y="3668713"/>
              <a:ext cx="914400" cy="1752600"/>
            </a:xfrm>
            <a:prstGeom prst="triangle">
              <a:avLst>
                <a:gd name="adj" fmla="val 50000"/>
              </a:avLst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70" name="Text Box 154"/>
            <p:cNvSpPr txBox="1">
              <a:spLocks noChangeArrowheads="1"/>
            </p:cNvSpPr>
            <p:nvPr/>
          </p:nvSpPr>
          <p:spPr bwMode="auto">
            <a:xfrm>
              <a:off x="7607300" y="4611688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5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2971" name="AutoShape 155"/>
            <p:cNvSpPr>
              <a:spLocks noChangeArrowheads="1"/>
            </p:cNvSpPr>
            <p:nvPr/>
          </p:nvSpPr>
          <p:spPr bwMode="auto">
            <a:xfrm rot="12005784">
              <a:off x="5245100" y="3992563"/>
              <a:ext cx="914400" cy="1752600"/>
            </a:xfrm>
            <a:prstGeom prst="triangle">
              <a:avLst>
                <a:gd name="adj" fmla="val 50000"/>
              </a:avLst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72" name="Text Box 156"/>
            <p:cNvSpPr txBox="1">
              <a:spLocks noChangeArrowheads="1"/>
            </p:cNvSpPr>
            <p:nvPr/>
          </p:nvSpPr>
          <p:spPr bwMode="auto">
            <a:xfrm>
              <a:off x="5175250" y="5629275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4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2973" name="Line 157"/>
            <p:cNvSpPr>
              <a:spLocks noChangeShapeType="1"/>
            </p:cNvSpPr>
            <p:nvPr/>
          </p:nvSpPr>
          <p:spPr bwMode="auto">
            <a:xfrm flipV="1">
              <a:off x="5827713" y="4427538"/>
              <a:ext cx="1031875" cy="147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74" name="Line 158"/>
            <p:cNvSpPr>
              <a:spLocks noChangeShapeType="1"/>
            </p:cNvSpPr>
            <p:nvPr/>
          </p:nvSpPr>
          <p:spPr bwMode="auto">
            <a:xfrm flipH="1">
              <a:off x="6183313" y="4429125"/>
              <a:ext cx="688975" cy="1154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75" name="Line 159"/>
            <p:cNvSpPr>
              <a:spLocks noChangeShapeType="1"/>
            </p:cNvSpPr>
            <p:nvPr/>
          </p:nvSpPr>
          <p:spPr bwMode="auto">
            <a:xfrm>
              <a:off x="5799138" y="4581525"/>
              <a:ext cx="371475" cy="995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76" name="Oval 160"/>
            <p:cNvSpPr>
              <a:spLocks noChangeArrowheads="1"/>
            </p:cNvSpPr>
            <p:nvPr/>
          </p:nvSpPr>
          <p:spPr bwMode="auto">
            <a:xfrm>
              <a:off x="6137275" y="554196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77" name="Oval 161"/>
            <p:cNvSpPr>
              <a:spLocks noChangeArrowheads="1"/>
            </p:cNvSpPr>
            <p:nvPr/>
          </p:nvSpPr>
          <p:spPr bwMode="auto">
            <a:xfrm>
              <a:off x="5786438" y="454660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78" name="Oval 162"/>
            <p:cNvSpPr>
              <a:spLocks noChangeArrowheads="1"/>
            </p:cNvSpPr>
            <p:nvPr/>
          </p:nvSpPr>
          <p:spPr bwMode="auto">
            <a:xfrm>
              <a:off x="6840538" y="438785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79" name="Line 163"/>
            <p:cNvSpPr>
              <a:spLocks noChangeShapeType="1"/>
            </p:cNvSpPr>
            <p:nvPr/>
          </p:nvSpPr>
          <p:spPr bwMode="auto">
            <a:xfrm>
              <a:off x="5856288" y="4603750"/>
              <a:ext cx="215900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80" name="Line 164"/>
            <p:cNvSpPr>
              <a:spLocks noChangeShapeType="1"/>
            </p:cNvSpPr>
            <p:nvPr/>
          </p:nvSpPr>
          <p:spPr bwMode="auto">
            <a:xfrm flipV="1">
              <a:off x="6910388" y="4292600"/>
              <a:ext cx="177800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81" name="Line 165"/>
            <p:cNvSpPr>
              <a:spLocks noChangeShapeType="1"/>
            </p:cNvSpPr>
            <p:nvPr/>
          </p:nvSpPr>
          <p:spPr bwMode="auto">
            <a:xfrm>
              <a:off x="6173788" y="5626100"/>
              <a:ext cx="0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15" name="Grouper 114"/>
          <p:cNvGrpSpPr/>
          <p:nvPr/>
        </p:nvGrpSpPr>
        <p:grpSpPr>
          <a:xfrm>
            <a:off x="832395" y="3719513"/>
            <a:ext cx="3384550" cy="3138487"/>
            <a:chOff x="1319213" y="3719513"/>
            <a:chExt cx="3384550" cy="3138487"/>
          </a:xfrm>
        </p:grpSpPr>
        <p:sp>
          <p:nvSpPr>
            <p:cNvPr id="802937" name="AutoShape 121"/>
            <p:cNvSpPr>
              <a:spLocks noChangeArrowheads="1"/>
            </p:cNvSpPr>
            <p:nvPr/>
          </p:nvSpPr>
          <p:spPr bwMode="auto">
            <a:xfrm rot="3799322">
              <a:off x="2878138" y="3389313"/>
              <a:ext cx="914400" cy="1752600"/>
            </a:xfrm>
            <a:prstGeom prst="triangle">
              <a:avLst>
                <a:gd name="adj" fmla="val 50000"/>
              </a:avLst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26" name="Oval 110"/>
            <p:cNvSpPr>
              <a:spLocks noChangeArrowheads="1"/>
            </p:cNvSpPr>
            <p:nvPr/>
          </p:nvSpPr>
          <p:spPr bwMode="auto">
            <a:xfrm>
              <a:off x="2654300" y="4735513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27" name="Text Box 111"/>
            <p:cNvSpPr txBox="1">
              <a:spLocks noChangeArrowheads="1"/>
            </p:cNvSpPr>
            <p:nvPr/>
          </p:nvSpPr>
          <p:spPr bwMode="auto">
            <a:xfrm>
              <a:off x="2703513" y="4597400"/>
              <a:ext cx="282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g</a:t>
              </a:r>
            </a:p>
          </p:txBody>
        </p:sp>
        <p:sp>
          <p:nvSpPr>
            <p:cNvPr id="802928" name="Oval 112"/>
            <p:cNvSpPr>
              <a:spLocks noChangeArrowheads="1"/>
            </p:cNvSpPr>
            <p:nvPr/>
          </p:nvSpPr>
          <p:spPr bwMode="auto">
            <a:xfrm>
              <a:off x="2655888" y="5942013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29" name="Text Box 113"/>
            <p:cNvSpPr txBox="1">
              <a:spLocks noChangeArrowheads="1"/>
            </p:cNvSpPr>
            <p:nvPr/>
          </p:nvSpPr>
          <p:spPr bwMode="auto">
            <a:xfrm>
              <a:off x="3589338" y="3995738"/>
              <a:ext cx="282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b</a:t>
              </a:r>
            </a:p>
          </p:txBody>
        </p:sp>
        <p:sp>
          <p:nvSpPr>
            <p:cNvPr id="802930" name="Text Box 114"/>
            <p:cNvSpPr txBox="1">
              <a:spLocks noChangeArrowheads="1"/>
            </p:cNvSpPr>
            <p:nvPr/>
          </p:nvSpPr>
          <p:spPr bwMode="auto">
            <a:xfrm>
              <a:off x="1495425" y="3997325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c</a:t>
              </a:r>
            </a:p>
          </p:txBody>
        </p:sp>
        <p:sp>
          <p:nvSpPr>
            <p:cNvPr id="802931" name="Line 115"/>
            <p:cNvSpPr>
              <a:spLocks noChangeShapeType="1"/>
            </p:cNvSpPr>
            <p:nvPr/>
          </p:nvSpPr>
          <p:spPr bwMode="auto">
            <a:xfrm>
              <a:off x="2687638" y="4257675"/>
              <a:ext cx="0" cy="172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32" name="AutoShape 116"/>
            <p:cNvSpPr>
              <a:spLocks noChangeArrowheads="1"/>
            </p:cNvSpPr>
            <p:nvPr/>
          </p:nvSpPr>
          <p:spPr bwMode="auto">
            <a:xfrm rot="10787552">
              <a:off x="1706563" y="4251325"/>
              <a:ext cx="1955800" cy="1755775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33" name="Oval 117"/>
            <p:cNvSpPr>
              <a:spLocks noChangeArrowheads="1"/>
            </p:cNvSpPr>
            <p:nvPr/>
          </p:nvSpPr>
          <p:spPr bwMode="auto">
            <a:xfrm>
              <a:off x="1687513" y="4227513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34" name="Oval 118"/>
            <p:cNvSpPr>
              <a:spLocks noChangeArrowheads="1"/>
            </p:cNvSpPr>
            <p:nvPr/>
          </p:nvSpPr>
          <p:spPr bwMode="auto">
            <a:xfrm>
              <a:off x="3627438" y="4230688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35" name="AutoShape 119"/>
            <p:cNvSpPr>
              <a:spLocks noChangeArrowheads="1"/>
            </p:cNvSpPr>
            <p:nvPr/>
          </p:nvSpPr>
          <p:spPr bwMode="auto">
            <a:xfrm rot="10424643">
              <a:off x="2222500" y="4878388"/>
              <a:ext cx="914400" cy="1752600"/>
            </a:xfrm>
            <a:prstGeom prst="triangle">
              <a:avLst>
                <a:gd name="adj" fmla="val 50000"/>
              </a:avLst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36" name="AutoShape 120"/>
            <p:cNvSpPr>
              <a:spLocks noChangeArrowheads="1"/>
            </p:cNvSpPr>
            <p:nvPr/>
          </p:nvSpPr>
          <p:spPr bwMode="auto">
            <a:xfrm rot="15324844">
              <a:off x="2006600" y="3960813"/>
              <a:ext cx="914400" cy="1752600"/>
            </a:xfrm>
            <a:prstGeom prst="triangle">
              <a:avLst>
                <a:gd name="adj" fmla="val 50000"/>
              </a:avLst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38" name="Text Box 122"/>
            <p:cNvSpPr txBox="1">
              <a:spLocks noChangeArrowheads="1"/>
            </p:cNvSpPr>
            <p:nvPr/>
          </p:nvSpPr>
          <p:spPr bwMode="auto">
            <a:xfrm>
              <a:off x="4090988" y="3719513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1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2939" name="Text Box 123"/>
            <p:cNvSpPr txBox="1">
              <a:spLocks noChangeArrowheads="1"/>
            </p:cNvSpPr>
            <p:nvPr/>
          </p:nvSpPr>
          <p:spPr bwMode="auto">
            <a:xfrm>
              <a:off x="1319213" y="4905375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2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2940" name="Text Box 124"/>
            <p:cNvSpPr txBox="1">
              <a:spLocks noChangeArrowheads="1"/>
            </p:cNvSpPr>
            <p:nvPr/>
          </p:nvSpPr>
          <p:spPr bwMode="auto">
            <a:xfrm>
              <a:off x="2709863" y="6553200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3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2941" name="AutoShape 125"/>
            <p:cNvSpPr>
              <a:spLocks noChangeArrowheads="1"/>
            </p:cNvSpPr>
            <p:nvPr/>
          </p:nvSpPr>
          <p:spPr bwMode="auto">
            <a:xfrm rot="6856284">
              <a:off x="2608263" y="5002213"/>
              <a:ext cx="914400" cy="1752600"/>
            </a:xfrm>
            <a:prstGeom prst="triangle">
              <a:avLst>
                <a:gd name="adj" fmla="val 50000"/>
              </a:avLst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42" name="Text Box 126"/>
            <p:cNvSpPr txBox="1">
              <a:spLocks noChangeArrowheads="1"/>
            </p:cNvSpPr>
            <p:nvPr/>
          </p:nvSpPr>
          <p:spPr bwMode="auto">
            <a:xfrm>
              <a:off x="3829050" y="6186488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6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2943" name="AutoShape 127"/>
            <p:cNvSpPr>
              <a:spLocks noChangeArrowheads="1"/>
            </p:cNvSpPr>
            <p:nvPr/>
          </p:nvSpPr>
          <p:spPr bwMode="auto">
            <a:xfrm rot="6801600">
              <a:off x="2917825" y="3668713"/>
              <a:ext cx="914400" cy="1752600"/>
            </a:xfrm>
            <a:prstGeom prst="triangle">
              <a:avLst>
                <a:gd name="adj" fmla="val 50000"/>
              </a:avLst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44" name="Text Box 128"/>
            <p:cNvSpPr txBox="1">
              <a:spLocks noChangeArrowheads="1"/>
            </p:cNvSpPr>
            <p:nvPr/>
          </p:nvSpPr>
          <p:spPr bwMode="auto">
            <a:xfrm>
              <a:off x="4114800" y="4611688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5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2945" name="AutoShape 129"/>
            <p:cNvSpPr>
              <a:spLocks noChangeArrowheads="1"/>
            </p:cNvSpPr>
            <p:nvPr/>
          </p:nvSpPr>
          <p:spPr bwMode="auto">
            <a:xfrm rot="12005784">
              <a:off x="1752600" y="3992563"/>
              <a:ext cx="914400" cy="1752600"/>
            </a:xfrm>
            <a:prstGeom prst="triangle">
              <a:avLst>
                <a:gd name="adj" fmla="val 50000"/>
              </a:avLst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46" name="Text Box 130"/>
            <p:cNvSpPr txBox="1">
              <a:spLocks noChangeArrowheads="1"/>
            </p:cNvSpPr>
            <p:nvPr/>
          </p:nvSpPr>
          <p:spPr bwMode="auto">
            <a:xfrm>
              <a:off x="1682750" y="5629275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4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2947" name="Oval 131"/>
            <p:cNvSpPr>
              <a:spLocks noChangeArrowheads="1"/>
            </p:cNvSpPr>
            <p:nvPr/>
          </p:nvSpPr>
          <p:spPr bwMode="auto">
            <a:xfrm>
              <a:off x="2644775" y="533876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48" name="Line 132"/>
            <p:cNvSpPr>
              <a:spLocks noChangeShapeType="1"/>
            </p:cNvSpPr>
            <p:nvPr/>
          </p:nvSpPr>
          <p:spPr bwMode="auto">
            <a:xfrm>
              <a:off x="1744663" y="4276725"/>
              <a:ext cx="930275" cy="500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49" name="Line 133"/>
            <p:cNvSpPr>
              <a:spLocks noChangeShapeType="1"/>
            </p:cNvSpPr>
            <p:nvPr/>
          </p:nvSpPr>
          <p:spPr bwMode="auto">
            <a:xfrm flipH="1">
              <a:off x="2703513" y="4283075"/>
              <a:ext cx="930275" cy="500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50" name="Oval 134"/>
            <p:cNvSpPr>
              <a:spLocks noChangeArrowheads="1"/>
            </p:cNvSpPr>
            <p:nvPr/>
          </p:nvSpPr>
          <p:spPr bwMode="auto">
            <a:xfrm>
              <a:off x="2185988" y="448945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51" name="Oval 135"/>
            <p:cNvSpPr>
              <a:spLocks noChangeArrowheads="1"/>
            </p:cNvSpPr>
            <p:nvPr/>
          </p:nvSpPr>
          <p:spPr bwMode="auto">
            <a:xfrm>
              <a:off x="3151188" y="448945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965" name="Text Box 149"/>
            <p:cNvSpPr txBox="1">
              <a:spLocks noChangeArrowheads="1"/>
            </p:cNvSpPr>
            <p:nvPr/>
          </p:nvSpPr>
          <p:spPr bwMode="auto">
            <a:xfrm>
              <a:off x="4367213" y="4905375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2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2982" name="Text Box 166"/>
            <p:cNvSpPr txBox="1">
              <a:spLocks noChangeArrowheads="1"/>
            </p:cNvSpPr>
            <p:nvPr/>
          </p:nvSpPr>
          <p:spPr bwMode="auto">
            <a:xfrm>
              <a:off x="2116138" y="4205288"/>
              <a:ext cx="3397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g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c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2983" name="Text Box 167"/>
            <p:cNvSpPr txBox="1">
              <a:spLocks noChangeArrowheads="1"/>
            </p:cNvSpPr>
            <p:nvPr/>
          </p:nvSpPr>
          <p:spPr bwMode="auto">
            <a:xfrm>
              <a:off x="2928938" y="4205288"/>
              <a:ext cx="3460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 dirty="0" err="1">
                  <a:latin typeface="Arial" charset="0"/>
                  <a:ea typeface="ＭＳ Ｐゴシック" charset="-128"/>
                  <a:cs typeface="ＭＳ Ｐゴシック" charset="-128"/>
                </a:rPr>
                <a:t>g</a:t>
              </a:r>
              <a:r>
                <a:rPr lang="fr-FR" sz="1400" baseline="-25000" dirty="0" err="1">
                  <a:latin typeface="Arial" charset="0"/>
                  <a:ea typeface="ＭＳ Ｐゴシック" charset="-128"/>
                  <a:cs typeface="ＭＳ Ｐゴシック" charset="-128"/>
                </a:rPr>
                <a:t>b</a:t>
              </a:r>
              <a:endParaRPr lang="fr-FR" sz="1400" dirty="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2984" name="Text Box 168"/>
            <p:cNvSpPr txBox="1">
              <a:spLocks noChangeArrowheads="1"/>
            </p:cNvSpPr>
            <p:nvPr/>
          </p:nvSpPr>
          <p:spPr bwMode="auto">
            <a:xfrm>
              <a:off x="2630488" y="5046663"/>
              <a:ext cx="3460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 dirty="0">
                  <a:latin typeface="Arial" charset="0"/>
                  <a:ea typeface="ＭＳ Ｐゴシック" charset="-128"/>
                  <a:cs typeface="ＭＳ Ｐゴシック" charset="-128"/>
                </a:rPr>
                <a:t>g</a:t>
              </a:r>
              <a:r>
                <a:rPr lang="fr-FR" sz="1400" baseline="-25000" dirty="0">
                  <a:latin typeface="Arial" charset="0"/>
                  <a:ea typeface="ＭＳ Ｐゴシック" charset="-128"/>
                  <a:cs typeface="ＭＳ Ｐゴシック" charset="-128"/>
                </a:rPr>
                <a:t>p</a:t>
              </a:r>
              <a:endParaRPr lang="fr-FR" sz="1400" dirty="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802986" name="Rectangle 17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Heterogeneous AoV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Very</a:t>
            </a:r>
            <a:r>
              <a:rPr lang="fr-FR" dirty="0" smtClean="0"/>
              <a:t> Small </a:t>
            </a:r>
            <a:r>
              <a:rPr lang="fr-FR" dirty="0"/>
              <a:t>Angle of </a:t>
            </a:r>
            <a:r>
              <a:rPr lang="fr-FR" dirty="0" err="1"/>
              <a:t>View</a:t>
            </a:r>
            <a:endParaRPr lang="fr-FR" dirty="0"/>
          </a:p>
        </p:txBody>
      </p:sp>
      <p:sp>
        <p:nvSpPr>
          <p:cNvPr id="829525" name="Text Box 85"/>
          <p:cNvSpPr txBox="1">
            <a:spLocks noChangeArrowheads="1"/>
          </p:cNvSpPr>
          <p:nvPr/>
        </p:nvSpPr>
        <p:spPr bwMode="auto">
          <a:xfrm>
            <a:off x="6319838" y="4994275"/>
            <a:ext cx="2171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dirty="0"/>
              <a:t>PG={</a:t>
            </a:r>
            <a:r>
              <a:rPr lang="fr-FR" dirty="0" err="1"/>
              <a:t>P</a:t>
            </a:r>
            <a:r>
              <a:rPr lang="fr-FR" dirty="0" err="1">
                <a:sym typeface="Symbol" charset="2"/>
              </a:rPr>
              <a:t>g</a:t>
            </a:r>
            <a:r>
              <a:rPr lang="fr-FR" baseline="-25000" dirty="0" err="1">
                <a:sym typeface="Symbol" charset="2"/>
              </a:rPr>
              <a:t>p</a:t>
            </a:r>
            <a:r>
              <a:rPr lang="fr-FR" dirty="0"/>
              <a:t>}</a:t>
            </a:r>
          </a:p>
          <a:p>
            <a:r>
              <a:rPr lang="fr-FR" dirty="0"/>
              <a:t>BG={</a:t>
            </a:r>
            <a:r>
              <a:rPr lang="fr-FR" dirty="0" err="1"/>
              <a:t>B</a:t>
            </a:r>
            <a:r>
              <a:rPr lang="fr-FR" dirty="0" err="1">
                <a:sym typeface="Symbol" charset="2"/>
              </a:rPr>
              <a:t></a:t>
            </a:r>
            <a:r>
              <a:rPr lang="fr-FR" dirty="0" err="1" smtClean="0">
                <a:sym typeface="Symbol" charset="2"/>
              </a:rPr>
              <a:t>g</a:t>
            </a:r>
            <a:r>
              <a:rPr lang="fr-FR" baseline="-25000" dirty="0" err="1">
                <a:sym typeface="Symbol" charset="2"/>
              </a:rPr>
              <a:t>b</a:t>
            </a:r>
            <a:r>
              <a:rPr lang="fr-FR" dirty="0" smtClean="0"/>
              <a:t>}</a:t>
            </a:r>
            <a:endParaRPr lang="fr-FR" dirty="0"/>
          </a:p>
          <a:p>
            <a:r>
              <a:rPr lang="fr-FR" dirty="0"/>
              <a:t>CG={</a:t>
            </a:r>
            <a:r>
              <a:rPr lang="fr-FR" dirty="0" err="1"/>
              <a:t>C</a:t>
            </a:r>
            <a:r>
              <a:rPr lang="fr-FR" dirty="0" err="1">
                <a:sym typeface="Symbol" charset="2"/>
              </a:rPr>
              <a:t></a:t>
            </a:r>
            <a:r>
              <a:rPr lang="fr-FR" dirty="0" err="1" smtClean="0">
                <a:sym typeface="Symbol" charset="2"/>
              </a:rPr>
              <a:t>g</a:t>
            </a:r>
            <a:r>
              <a:rPr lang="fr-FR" baseline="-25000" dirty="0" err="1">
                <a:sym typeface="Symbol" charset="2"/>
              </a:rPr>
              <a:t>c</a:t>
            </a:r>
            <a:r>
              <a:rPr lang="fr-FR" dirty="0" smtClean="0"/>
              <a:t>}</a:t>
            </a:r>
            <a:endParaRPr lang="fr-FR" dirty="0"/>
          </a:p>
          <a:p>
            <a:r>
              <a:rPr lang="fr-FR" dirty="0"/>
              <a:t>Co(v)=PG</a:t>
            </a:r>
            <a:r>
              <a:rPr lang="fr-FR" dirty="0">
                <a:sym typeface="Symbol" charset="2"/>
              </a:rPr>
              <a:t>BGCG</a:t>
            </a:r>
          </a:p>
        </p:txBody>
      </p:sp>
      <p:grpSp>
        <p:nvGrpSpPr>
          <p:cNvPr id="113" name="Grouper 112"/>
          <p:cNvGrpSpPr/>
          <p:nvPr/>
        </p:nvGrpSpPr>
        <p:grpSpPr>
          <a:xfrm>
            <a:off x="5884863" y="1450975"/>
            <a:ext cx="3132137" cy="3425825"/>
            <a:chOff x="5884863" y="1450975"/>
            <a:chExt cx="3132137" cy="3425825"/>
          </a:xfrm>
        </p:grpSpPr>
        <p:sp>
          <p:nvSpPr>
            <p:cNvPr id="78" name="Text Box 133"/>
            <p:cNvSpPr txBox="1">
              <a:spLocks noChangeArrowheads="1"/>
            </p:cNvSpPr>
            <p:nvPr/>
          </p:nvSpPr>
          <p:spPr bwMode="auto">
            <a:xfrm>
              <a:off x="5884863" y="2924175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/>
                <a:t>v</a:t>
              </a:r>
              <a:r>
                <a:rPr lang="fr-FR" sz="1400" baseline="-25000"/>
                <a:t>2</a:t>
              </a:r>
              <a:endParaRPr lang="fr-FR" sz="1400"/>
            </a:p>
          </p:txBody>
        </p:sp>
        <p:sp>
          <p:nvSpPr>
            <p:cNvPr id="73" name="Oval 125"/>
            <p:cNvSpPr>
              <a:spLocks noChangeArrowheads="1"/>
            </p:cNvSpPr>
            <p:nvPr/>
          </p:nvSpPr>
          <p:spPr bwMode="auto">
            <a:xfrm>
              <a:off x="7219950" y="2754313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Text Box 126"/>
            <p:cNvSpPr txBox="1">
              <a:spLocks noChangeArrowheads="1"/>
            </p:cNvSpPr>
            <p:nvPr/>
          </p:nvSpPr>
          <p:spPr bwMode="auto">
            <a:xfrm>
              <a:off x="7269163" y="2616200"/>
              <a:ext cx="282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/>
                <a:t>g</a:t>
              </a:r>
            </a:p>
          </p:txBody>
        </p:sp>
        <p:sp>
          <p:nvSpPr>
            <p:cNvPr id="75" name="Oval 127"/>
            <p:cNvSpPr>
              <a:spLocks noChangeArrowheads="1"/>
            </p:cNvSpPr>
            <p:nvPr/>
          </p:nvSpPr>
          <p:spPr bwMode="auto">
            <a:xfrm>
              <a:off x="7221538" y="3960813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Line 128"/>
            <p:cNvSpPr>
              <a:spLocks noChangeShapeType="1"/>
            </p:cNvSpPr>
            <p:nvPr/>
          </p:nvSpPr>
          <p:spPr bwMode="auto">
            <a:xfrm>
              <a:off x="7253288" y="2276475"/>
              <a:ext cx="0" cy="172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Text Box 132"/>
            <p:cNvSpPr txBox="1">
              <a:spLocks noChangeArrowheads="1"/>
            </p:cNvSpPr>
            <p:nvPr/>
          </p:nvSpPr>
          <p:spPr bwMode="auto">
            <a:xfrm>
              <a:off x="8656638" y="1738313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/>
                <a:t>v</a:t>
              </a:r>
              <a:r>
                <a:rPr lang="fr-FR" sz="1400" baseline="-25000"/>
                <a:t>1</a:t>
              </a:r>
              <a:endParaRPr lang="fr-FR" sz="1400"/>
            </a:p>
          </p:txBody>
        </p:sp>
        <p:sp>
          <p:nvSpPr>
            <p:cNvPr id="79" name="Text Box 134"/>
            <p:cNvSpPr txBox="1">
              <a:spLocks noChangeArrowheads="1"/>
            </p:cNvSpPr>
            <p:nvPr/>
          </p:nvSpPr>
          <p:spPr bwMode="auto">
            <a:xfrm>
              <a:off x="7275513" y="4572000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/>
                <a:t>v</a:t>
              </a:r>
              <a:r>
                <a:rPr lang="fr-FR" sz="1400" baseline="-25000"/>
                <a:t>3</a:t>
              </a:r>
              <a:endParaRPr lang="fr-FR" sz="1400"/>
            </a:p>
          </p:txBody>
        </p:sp>
        <p:sp>
          <p:nvSpPr>
            <p:cNvPr id="80" name="Text Box 136"/>
            <p:cNvSpPr txBox="1">
              <a:spLocks noChangeArrowheads="1"/>
            </p:cNvSpPr>
            <p:nvPr/>
          </p:nvSpPr>
          <p:spPr bwMode="auto">
            <a:xfrm>
              <a:off x="8394700" y="4205288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/>
                <a:t>v</a:t>
              </a:r>
              <a:r>
                <a:rPr lang="fr-FR" sz="1400" baseline="-25000"/>
                <a:t>6</a:t>
              </a:r>
              <a:endParaRPr lang="fr-FR" sz="1400"/>
            </a:p>
          </p:txBody>
        </p:sp>
        <p:sp>
          <p:nvSpPr>
            <p:cNvPr id="81" name="Text Box 138"/>
            <p:cNvSpPr txBox="1">
              <a:spLocks noChangeArrowheads="1"/>
            </p:cNvSpPr>
            <p:nvPr/>
          </p:nvSpPr>
          <p:spPr bwMode="auto">
            <a:xfrm>
              <a:off x="8680450" y="2630488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/>
                <a:t>v</a:t>
              </a:r>
              <a:r>
                <a:rPr lang="fr-FR" sz="1400" baseline="-25000"/>
                <a:t>5</a:t>
              </a:r>
              <a:endParaRPr lang="fr-FR" sz="1400"/>
            </a:p>
          </p:txBody>
        </p:sp>
        <p:sp>
          <p:nvSpPr>
            <p:cNvPr id="82" name="Text Box 140"/>
            <p:cNvSpPr txBox="1">
              <a:spLocks noChangeArrowheads="1"/>
            </p:cNvSpPr>
            <p:nvPr/>
          </p:nvSpPr>
          <p:spPr bwMode="auto">
            <a:xfrm>
              <a:off x="6248400" y="3648075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/>
                <a:t>v</a:t>
              </a:r>
              <a:r>
                <a:rPr lang="fr-FR" sz="1400" baseline="-25000"/>
                <a:t>4</a:t>
              </a:r>
              <a:endParaRPr lang="fr-FR" sz="1400"/>
            </a:p>
          </p:txBody>
        </p:sp>
        <p:sp>
          <p:nvSpPr>
            <p:cNvPr id="83" name="Oval 141"/>
            <p:cNvSpPr>
              <a:spLocks noChangeArrowheads="1"/>
            </p:cNvSpPr>
            <p:nvPr/>
          </p:nvSpPr>
          <p:spPr bwMode="auto">
            <a:xfrm>
              <a:off x="7210425" y="335756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Line 142"/>
            <p:cNvSpPr>
              <a:spLocks noChangeShapeType="1"/>
            </p:cNvSpPr>
            <p:nvPr/>
          </p:nvSpPr>
          <p:spPr bwMode="auto">
            <a:xfrm>
              <a:off x="6964363" y="2289175"/>
              <a:ext cx="276225" cy="506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Line 143"/>
            <p:cNvSpPr>
              <a:spLocks noChangeShapeType="1"/>
            </p:cNvSpPr>
            <p:nvPr/>
          </p:nvSpPr>
          <p:spPr bwMode="auto">
            <a:xfrm flipH="1">
              <a:off x="7269163" y="2289175"/>
              <a:ext cx="295275" cy="512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Oval 144"/>
            <p:cNvSpPr>
              <a:spLocks noChangeArrowheads="1"/>
            </p:cNvSpPr>
            <p:nvPr/>
          </p:nvSpPr>
          <p:spPr bwMode="auto">
            <a:xfrm>
              <a:off x="7062788" y="250825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Oval 145"/>
            <p:cNvSpPr>
              <a:spLocks noChangeArrowheads="1"/>
            </p:cNvSpPr>
            <p:nvPr/>
          </p:nvSpPr>
          <p:spPr bwMode="auto">
            <a:xfrm>
              <a:off x="7386638" y="250825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Text Box 146"/>
            <p:cNvSpPr txBox="1">
              <a:spLocks noChangeArrowheads="1"/>
            </p:cNvSpPr>
            <p:nvPr/>
          </p:nvSpPr>
          <p:spPr bwMode="auto">
            <a:xfrm>
              <a:off x="6708775" y="2300288"/>
              <a:ext cx="3397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/>
                <a:t>g</a:t>
              </a:r>
              <a:r>
                <a:rPr lang="fr-FR" sz="1400" baseline="-25000"/>
                <a:t>c</a:t>
              </a:r>
              <a:endParaRPr lang="fr-FR" sz="1400"/>
            </a:p>
          </p:txBody>
        </p:sp>
        <p:sp>
          <p:nvSpPr>
            <p:cNvPr id="89" name="Text Box 147"/>
            <p:cNvSpPr txBox="1">
              <a:spLocks noChangeArrowheads="1"/>
            </p:cNvSpPr>
            <p:nvPr/>
          </p:nvSpPr>
          <p:spPr bwMode="auto">
            <a:xfrm>
              <a:off x="7442200" y="2420938"/>
              <a:ext cx="3460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/>
                <a:t>g</a:t>
              </a:r>
              <a:r>
                <a:rPr lang="fr-FR" sz="1400" baseline="-25000"/>
                <a:t>b</a:t>
              </a:r>
              <a:endParaRPr lang="fr-FR" sz="1400"/>
            </a:p>
          </p:txBody>
        </p:sp>
        <p:sp>
          <p:nvSpPr>
            <p:cNvPr id="90" name="Text Box 148"/>
            <p:cNvSpPr txBox="1">
              <a:spLocks noChangeArrowheads="1"/>
            </p:cNvSpPr>
            <p:nvPr/>
          </p:nvSpPr>
          <p:spPr bwMode="auto">
            <a:xfrm>
              <a:off x="7196138" y="3065463"/>
              <a:ext cx="3460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/>
                <a:t>g</a:t>
              </a:r>
              <a:r>
                <a:rPr lang="fr-FR" sz="1400" baseline="-25000"/>
                <a:t>p</a:t>
              </a:r>
              <a:endParaRPr lang="fr-FR" sz="1400"/>
            </a:p>
          </p:txBody>
        </p:sp>
        <p:sp>
          <p:nvSpPr>
            <p:cNvPr id="91" name="Oval 151"/>
            <p:cNvSpPr>
              <a:spLocks noChangeArrowheads="1"/>
            </p:cNvSpPr>
            <p:nvPr/>
          </p:nvSpPr>
          <p:spPr bwMode="auto">
            <a:xfrm>
              <a:off x="7216775" y="39624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Oval 152"/>
            <p:cNvSpPr>
              <a:spLocks noChangeArrowheads="1"/>
            </p:cNvSpPr>
            <p:nvPr/>
          </p:nvSpPr>
          <p:spPr bwMode="auto">
            <a:xfrm>
              <a:off x="7531100" y="2251075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Oval 153"/>
            <p:cNvSpPr>
              <a:spLocks noChangeArrowheads="1"/>
            </p:cNvSpPr>
            <p:nvPr/>
          </p:nvSpPr>
          <p:spPr bwMode="auto">
            <a:xfrm>
              <a:off x="6921500" y="22479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Text Box 154"/>
            <p:cNvSpPr txBox="1">
              <a:spLocks noChangeArrowheads="1"/>
            </p:cNvSpPr>
            <p:nvPr/>
          </p:nvSpPr>
          <p:spPr bwMode="auto">
            <a:xfrm>
              <a:off x="7097713" y="4027488"/>
              <a:ext cx="282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/>
                <a:t>p</a:t>
              </a:r>
            </a:p>
          </p:txBody>
        </p:sp>
        <p:sp>
          <p:nvSpPr>
            <p:cNvPr id="95" name="Text Box 155"/>
            <p:cNvSpPr txBox="1">
              <a:spLocks noChangeArrowheads="1"/>
            </p:cNvSpPr>
            <p:nvPr/>
          </p:nvSpPr>
          <p:spPr bwMode="auto">
            <a:xfrm>
              <a:off x="7686675" y="2016125"/>
              <a:ext cx="282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/>
                <a:t>b</a:t>
              </a:r>
            </a:p>
          </p:txBody>
        </p:sp>
        <p:sp>
          <p:nvSpPr>
            <p:cNvPr id="96" name="Text Box 156"/>
            <p:cNvSpPr txBox="1">
              <a:spLocks noChangeArrowheads="1"/>
            </p:cNvSpPr>
            <p:nvPr/>
          </p:nvSpPr>
          <p:spPr bwMode="auto">
            <a:xfrm>
              <a:off x="6532563" y="2017713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/>
                <a:t>c</a:t>
              </a:r>
            </a:p>
          </p:txBody>
        </p:sp>
        <p:sp>
          <p:nvSpPr>
            <p:cNvPr id="97" name="AutoShape 157"/>
            <p:cNvSpPr>
              <a:spLocks noChangeArrowheads="1"/>
            </p:cNvSpPr>
            <p:nvPr/>
          </p:nvSpPr>
          <p:spPr bwMode="auto">
            <a:xfrm rot="3798577">
              <a:off x="7600156" y="1412082"/>
              <a:ext cx="604837" cy="1752600"/>
            </a:xfrm>
            <a:prstGeom prst="triangle">
              <a:avLst>
                <a:gd name="adj" fmla="val 50000"/>
              </a:avLst>
            </a:prstGeom>
            <a:solidFill>
              <a:srgbClr val="A8D025">
                <a:alpha val="51000"/>
              </a:srgbClr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AutoShape 159"/>
            <p:cNvSpPr>
              <a:spLocks noChangeArrowheads="1"/>
            </p:cNvSpPr>
            <p:nvPr/>
          </p:nvSpPr>
          <p:spPr bwMode="auto">
            <a:xfrm rot="10827779">
              <a:off x="6951663" y="2282825"/>
              <a:ext cx="604837" cy="175260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AutoShape 160"/>
            <p:cNvSpPr>
              <a:spLocks noChangeArrowheads="1"/>
            </p:cNvSpPr>
            <p:nvPr/>
          </p:nvSpPr>
          <p:spPr bwMode="auto">
            <a:xfrm rot="6805474">
              <a:off x="7638256" y="1685132"/>
              <a:ext cx="604837" cy="1752600"/>
            </a:xfrm>
            <a:prstGeom prst="triangle">
              <a:avLst>
                <a:gd name="adj" fmla="val 50000"/>
              </a:avLst>
            </a:prstGeom>
            <a:solidFill>
              <a:srgbClr val="A8D025">
                <a:alpha val="50000"/>
              </a:srgbClr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AutoShape 161"/>
            <p:cNvSpPr>
              <a:spLocks noChangeArrowheads="1"/>
            </p:cNvSpPr>
            <p:nvPr/>
          </p:nvSpPr>
          <p:spPr bwMode="auto">
            <a:xfrm rot="12005393">
              <a:off x="6469063" y="2009775"/>
              <a:ext cx="604837" cy="1752600"/>
            </a:xfrm>
            <a:prstGeom prst="triangle">
              <a:avLst>
                <a:gd name="adj" fmla="val 50000"/>
              </a:avLst>
            </a:prstGeom>
            <a:solidFill>
              <a:srgbClr val="A8D025">
                <a:alpha val="50000"/>
              </a:srgbClr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AutoShape 162"/>
            <p:cNvSpPr>
              <a:spLocks noChangeArrowheads="1"/>
            </p:cNvSpPr>
            <p:nvPr/>
          </p:nvSpPr>
          <p:spPr bwMode="auto">
            <a:xfrm rot="6932585">
              <a:off x="7504906" y="3012282"/>
              <a:ext cx="604837" cy="1752600"/>
            </a:xfrm>
            <a:prstGeom prst="triangle">
              <a:avLst>
                <a:gd name="adj" fmla="val 50000"/>
              </a:avLst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AutoShape 163"/>
            <p:cNvSpPr>
              <a:spLocks noChangeArrowheads="1"/>
            </p:cNvSpPr>
            <p:nvPr/>
          </p:nvSpPr>
          <p:spPr bwMode="auto">
            <a:xfrm rot="10410286">
              <a:off x="6938963" y="2892425"/>
              <a:ext cx="604837" cy="1752600"/>
            </a:xfrm>
            <a:prstGeom prst="triangle">
              <a:avLst>
                <a:gd name="adj" fmla="val 50000"/>
              </a:avLst>
            </a:prstGeom>
            <a:solidFill>
              <a:srgbClr val="A8D025">
                <a:alpha val="50000"/>
              </a:srgbClr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AutoShape 164"/>
            <p:cNvSpPr>
              <a:spLocks noChangeArrowheads="1"/>
            </p:cNvSpPr>
            <p:nvPr/>
          </p:nvSpPr>
          <p:spPr bwMode="auto">
            <a:xfrm rot="15335094">
              <a:off x="6730206" y="1977232"/>
              <a:ext cx="604837" cy="1752600"/>
            </a:xfrm>
            <a:prstGeom prst="triangle">
              <a:avLst>
                <a:gd name="adj" fmla="val 50000"/>
              </a:avLst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Text Box 53"/>
            <p:cNvSpPr txBox="1">
              <a:spLocks noChangeArrowheads="1"/>
            </p:cNvSpPr>
            <p:nvPr/>
          </p:nvSpPr>
          <p:spPr bwMode="auto">
            <a:xfrm>
              <a:off x="6243638" y="1450975"/>
              <a:ext cx="77412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 dirty="0">
                  <a:latin typeface="Arial" charset="0"/>
                  <a:ea typeface="ＭＳ Ｐゴシック" charset="-128"/>
                  <a:cs typeface="ＭＳ Ｐゴシック" charset="-128"/>
                  <a:sym typeface="Symbol" charset="2"/>
                </a:rPr>
                <a:t>2</a:t>
              </a:r>
              <a:r>
                <a:rPr lang="fr-FR" sz="1400" dirty="0" smtClean="0">
                  <a:latin typeface="Arial" charset="0"/>
                  <a:ea typeface="ＭＳ Ｐゴシック" charset="-128"/>
                  <a:cs typeface="ＭＳ Ｐゴシック" charset="-128"/>
                  <a:sym typeface="Symbol" charset="2"/>
                </a:rPr>
                <a:t>=20</a:t>
              </a:r>
              <a:r>
                <a:rPr lang="fr-FR" sz="1400" dirty="0">
                  <a:latin typeface="Arial" charset="0"/>
                  <a:ea typeface="ＭＳ Ｐゴシック" charset="-128"/>
                  <a:cs typeface="ＭＳ Ｐゴシック" charset="-128"/>
                  <a:sym typeface="Symbol" charset="2"/>
                </a:rPr>
                <a:t>°</a:t>
              </a:r>
              <a:endParaRPr lang="fr-FR" sz="1400" dirty="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114" name="Grouper 113"/>
          <p:cNvGrpSpPr/>
          <p:nvPr/>
        </p:nvGrpSpPr>
        <p:grpSpPr>
          <a:xfrm>
            <a:off x="284163" y="1450975"/>
            <a:ext cx="3717925" cy="4992688"/>
            <a:chOff x="284163" y="1450975"/>
            <a:chExt cx="3717925" cy="4992688"/>
          </a:xfrm>
        </p:grpSpPr>
        <p:sp>
          <p:nvSpPr>
            <p:cNvPr id="829483" name="AutoShape 43"/>
            <p:cNvSpPr>
              <a:spLocks noChangeArrowheads="1"/>
            </p:cNvSpPr>
            <p:nvPr/>
          </p:nvSpPr>
          <p:spPr bwMode="auto">
            <a:xfrm rot="3799322">
              <a:off x="2428875" y="1409700"/>
              <a:ext cx="914400" cy="1752600"/>
            </a:xfrm>
            <a:prstGeom prst="triangle">
              <a:avLst>
                <a:gd name="adj" fmla="val 50000"/>
              </a:avLst>
            </a:prstGeom>
            <a:solidFill>
              <a:srgbClr val="A8D025">
                <a:alpha val="50000"/>
              </a:srgbClr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" name="Group 30"/>
            <p:cNvGrpSpPr>
              <a:grpSpLocks/>
            </p:cNvGrpSpPr>
            <p:nvPr/>
          </p:nvGrpSpPr>
          <p:grpSpPr bwMode="auto">
            <a:xfrm>
              <a:off x="1530350" y="2016125"/>
              <a:ext cx="1436688" cy="2316163"/>
              <a:chOff x="402" y="542"/>
              <a:chExt cx="905" cy="1459"/>
            </a:xfrm>
          </p:grpSpPr>
          <p:sp>
            <p:nvSpPr>
              <p:cNvPr id="829471" name="AutoShape 31"/>
              <p:cNvSpPr>
                <a:spLocks noChangeArrowheads="1"/>
              </p:cNvSpPr>
              <p:nvPr/>
            </p:nvSpPr>
            <p:spPr bwMode="auto">
              <a:xfrm rot="10800000">
                <a:off x="565" y="712"/>
                <a:ext cx="576" cy="1104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9472" name="Oval 32"/>
              <p:cNvSpPr>
                <a:spLocks noChangeArrowheads="1"/>
              </p:cNvSpPr>
              <p:nvPr/>
            </p:nvSpPr>
            <p:spPr bwMode="auto">
              <a:xfrm>
                <a:off x="833" y="176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9473" name="Oval 33"/>
              <p:cNvSpPr>
                <a:spLocks noChangeArrowheads="1"/>
              </p:cNvSpPr>
              <p:nvPr/>
            </p:nvSpPr>
            <p:spPr bwMode="auto">
              <a:xfrm>
                <a:off x="1115" y="69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9474" name="Oval 34"/>
              <p:cNvSpPr>
                <a:spLocks noChangeArrowheads="1"/>
              </p:cNvSpPr>
              <p:nvPr/>
            </p:nvSpPr>
            <p:spPr bwMode="auto">
              <a:xfrm>
                <a:off x="543" y="68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9475" name="Text Box 35"/>
              <p:cNvSpPr txBox="1">
                <a:spLocks noChangeArrowheads="1"/>
              </p:cNvSpPr>
              <p:nvPr/>
            </p:nvSpPr>
            <p:spPr bwMode="auto">
              <a:xfrm>
                <a:off x="758" y="1809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latin typeface="Arial" charset="0"/>
                    <a:ea typeface="ＭＳ Ｐゴシック" charset="-128"/>
                    <a:cs typeface="ＭＳ Ｐゴシック" charset="-128"/>
                  </a:rPr>
                  <a:t>p</a:t>
                </a:r>
              </a:p>
            </p:txBody>
          </p:sp>
          <p:sp>
            <p:nvSpPr>
              <p:cNvPr id="829476" name="Text Box 36"/>
              <p:cNvSpPr txBox="1">
                <a:spLocks noChangeArrowheads="1"/>
              </p:cNvSpPr>
              <p:nvPr/>
            </p:nvSpPr>
            <p:spPr bwMode="auto">
              <a:xfrm>
                <a:off x="1129" y="542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latin typeface="Arial" charset="0"/>
                    <a:ea typeface="ＭＳ Ｐゴシック" charset="-128"/>
                    <a:cs typeface="ＭＳ Ｐゴシック" charset="-128"/>
                  </a:rPr>
                  <a:t>b</a:t>
                </a:r>
              </a:p>
            </p:txBody>
          </p:sp>
          <p:sp>
            <p:nvSpPr>
              <p:cNvPr id="829477" name="Text Box 37"/>
              <p:cNvSpPr txBox="1">
                <a:spLocks noChangeArrowheads="1"/>
              </p:cNvSpPr>
              <p:nvPr/>
            </p:nvSpPr>
            <p:spPr bwMode="auto">
              <a:xfrm>
                <a:off x="402" y="543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>
                    <a:latin typeface="Arial" charset="0"/>
                    <a:ea typeface="ＭＳ Ｐゴシック" charset="-128"/>
                    <a:cs typeface="ＭＳ Ｐゴシック" charset="-128"/>
                  </a:rPr>
                  <a:t>c</a:t>
                </a:r>
              </a:p>
            </p:txBody>
          </p:sp>
        </p:grpSp>
        <p:sp>
          <p:nvSpPr>
            <p:cNvPr id="829478" name="Line 38"/>
            <p:cNvSpPr>
              <a:spLocks noChangeShapeType="1"/>
            </p:cNvSpPr>
            <p:nvPr/>
          </p:nvSpPr>
          <p:spPr bwMode="auto">
            <a:xfrm>
              <a:off x="2246313" y="2278063"/>
              <a:ext cx="0" cy="172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481" name="AutoShape 41"/>
            <p:cNvSpPr>
              <a:spLocks noChangeArrowheads="1"/>
            </p:cNvSpPr>
            <p:nvPr/>
          </p:nvSpPr>
          <p:spPr bwMode="auto">
            <a:xfrm rot="10424643">
              <a:off x="1773238" y="2898775"/>
              <a:ext cx="914400" cy="1752600"/>
            </a:xfrm>
            <a:prstGeom prst="triangle">
              <a:avLst>
                <a:gd name="adj" fmla="val 50000"/>
              </a:avLst>
            </a:prstGeom>
            <a:solidFill>
              <a:srgbClr val="A8D025">
                <a:alpha val="50000"/>
              </a:srgbClr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482" name="AutoShape 42"/>
            <p:cNvSpPr>
              <a:spLocks noChangeArrowheads="1"/>
            </p:cNvSpPr>
            <p:nvPr/>
          </p:nvSpPr>
          <p:spPr bwMode="auto">
            <a:xfrm rot="-6275156">
              <a:off x="1557338" y="1981200"/>
              <a:ext cx="914400" cy="1752600"/>
            </a:xfrm>
            <a:prstGeom prst="triangle">
              <a:avLst>
                <a:gd name="adj" fmla="val 50000"/>
              </a:avLst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484" name="Text Box 44"/>
            <p:cNvSpPr txBox="1">
              <a:spLocks noChangeArrowheads="1"/>
            </p:cNvSpPr>
            <p:nvPr/>
          </p:nvSpPr>
          <p:spPr bwMode="auto">
            <a:xfrm>
              <a:off x="3641725" y="1746250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1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9485" name="Text Box 45"/>
            <p:cNvSpPr txBox="1">
              <a:spLocks noChangeArrowheads="1"/>
            </p:cNvSpPr>
            <p:nvPr/>
          </p:nvSpPr>
          <p:spPr bwMode="auto">
            <a:xfrm>
              <a:off x="869950" y="2925763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2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9486" name="Text Box 46"/>
            <p:cNvSpPr txBox="1">
              <a:spLocks noChangeArrowheads="1"/>
            </p:cNvSpPr>
            <p:nvPr/>
          </p:nvSpPr>
          <p:spPr bwMode="auto">
            <a:xfrm>
              <a:off x="2260600" y="4573588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3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9487" name="AutoShape 47"/>
            <p:cNvSpPr>
              <a:spLocks noChangeArrowheads="1"/>
            </p:cNvSpPr>
            <p:nvPr/>
          </p:nvSpPr>
          <p:spPr bwMode="auto">
            <a:xfrm rot="6856284">
              <a:off x="2159000" y="3022600"/>
              <a:ext cx="914400" cy="1752600"/>
            </a:xfrm>
            <a:prstGeom prst="triangle">
              <a:avLst>
                <a:gd name="adj" fmla="val 50000"/>
              </a:avLst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488" name="Text Box 48"/>
            <p:cNvSpPr txBox="1">
              <a:spLocks noChangeArrowheads="1"/>
            </p:cNvSpPr>
            <p:nvPr/>
          </p:nvSpPr>
          <p:spPr bwMode="auto">
            <a:xfrm>
              <a:off x="3379788" y="4206875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6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9489" name="AutoShape 49"/>
            <p:cNvSpPr>
              <a:spLocks noChangeArrowheads="1"/>
            </p:cNvSpPr>
            <p:nvPr/>
          </p:nvSpPr>
          <p:spPr bwMode="auto">
            <a:xfrm rot="6801600">
              <a:off x="2468563" y="1689100"/>
              <a:ext cx="914400" cy="1752600"/>
            </a:xfrm>
            <a:prstGeom prst="triangle">
              <a:avLst>
                <a:gd name="adj" fmla="val 50000"/>
              </a:avLst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490" name="Text Box 50"/>
            <p:cNvSpPr txBox="1">
              <a:spLocks noChangeArrowheads="1"/>
            </p:cNvSpPr>
            <p:nvPr/>
          </p:nvSpPr>
          <p:spPr bwMode="auto">
            <a:xfrm>
              <a:off x="3665538" y="2638425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5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9491" name="AutoShape 51"/>
            <p:cNvSpPr>
              <a:spLocks noChangeArrowheads="1"/>
            </p:cNvSpPr>
            <p:nvPr/>
          </p:nvSpPr>
          <p:spPr bwMode="auto">
            <a:xfrm rot="12005784">
              <a:off x="1303338" y="2012950"/>
              <a:ext cx="914400" cy="1752600"/>
            </a:xfrm>
            <a:prstGeom prst="triangle">
              <a:avLst>
                <a:gd name="adj" fmla="val 50000"/>
              </a:avLst>
            </a:prstGeom>
            <a:solidFill>
              <a:srgbClr val="A8D025">
                <a:alpha val="50000"/>
              </a:srgbClr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492" name="Text Box 52"/>
            <p:cNvSpPr txBox="1">
              <a:spLocks noChangeArrowheads="1"/>
            </p:cNvSpPr>
            <p:nvPr/>
          </p:nvSpPr>
          <p:spPr bwMode="auto">
            <a:xfrm>
              <a:off x="1233488" y="3649663"/>
              <a:ext cx="336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v</a:t>
              </a:r>
              <a:r>
                <a:rPr lang="fr-FR" sz="1400" baseline="-25000">
                  <a:latin typeface="Arial" charset="0"/>
                  <a:ea typeface="ＭＳ Ｐゴシック" charset="-128"/>
                  <a:cs typeface="ＭＳ Ｐゴシック" charset="-128"/>
                </a:rPr>
                <a:t>4</a:t>
              </a:r>
              <a:endParaRPr lang="fr-FR" sz="1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9493" name="Text Box 53"/>
            <p:cNvSpPr txBox="1">
              <a:spLocks noChangeArrowheads="1"/>
            </p:cNvSpPr>
            <p:nvPr/>
          </p:nvSpPr>
          <p:spPr bwMode="auto">
            <a:xfrm>
              <a:off x="1252538" y="1450975"/>
              <a:ext cx="7683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 dirty="0">
                  <a:latin typeface="Arial" charset="0"/>
                  <a:ea typeface="ＭＳ Ｐゴシック" charset="-128"/>
                  <a:cs typeface="ＭＳ Ｐゴシック" charset="-128"/>
                  <a:sym typeface="Symbol" charset="2"/>
                </a:rPr>
                <a:t>2=30°</a:t>
              </a:r>
              <a:endParaRPr lang="fr-FR" sz="1400" dirty="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3" name="Oval 86"/>
            <p:cNvSpPr>
              <a:spLocks noChangeArrowheads="1"/>
            </p:cNvSpPr>
            <p:nvPr/>
          </p:nvSpPr>
          <p:spPr bwMode="auto">
            <a:xfrm>
              <a:off x="2224088" y="2767013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Text Box 87"/>
            <p:cNvSpPr txBox="1">
              <a:spLocks noChangeArrowheads="1"/>
            </p:cNvSpPr>
            <p:nvPr/>
          </p:nvSpPr>
          <p:spPr bwMode="auto">
            <a:xfrm>
              <a:off x="2273300" y="2628900"/>
              <a:ext cx="282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/>
                <a:t>g</a:t>
              </a:r>
            </a:p>
          </p:txBody>
        </p:sp>
        <p:sp>
          <p:nvSpPr>
            <p:cNvPr id="65" name="Line 108"/>
            <p:cNvSpPr>
              <a:spLocks noChangeShapeType="1"/>
            </p:cNvSpPr>
            <p:nvPr/>
          </p:nvSpPr>
          <p:spPr bwMode="auto">
            <a:xfrm>
              <a:off x="1797050" y="2301875"/>
              <a:ext cx="447675" cy="506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Line 109"/>
            <p:cNvSpPr>
              <a:spLocks noChangeShapeType="1"/>
            </p:cNvSpPr>
            <p:nvPr/>
          </p:nvSpPr>
          <p:spPr bwMode="auto">
            <a:xfrm flipH="1">
              <a:off x="2273300" y="2301875"/>
              <a:ext cx="428625" cy="512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Oval 110"/>
            <p:cNvSpPr>
              <a:spLocks noChangeArrowheads="1"/>
            </p:cNvSpPr>
            <p:nvPr/>
          </p:nvSpPr>
          <p:spPr bwMode="auto">
            <a:xfrm>
              <a:off x="1990725" y="252095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Oval 111"/>
            <p:cNvSpPr>
              <a:spLocks noChangeArrowheads="1"/>
            </p:cNvSpPr>
            <p:nvPr/>
          </p:nvSpPr>
          <p:spPr bwMode="auto">
            <a:xfrm>
              <a:off x="2454275" y="2520950"/>
              <a:ext cx="76200" cy="762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Text Box 112"/>
            <p:cNvSpPr txBox="1">
              <a:spLocks noChangeArrowheads="1"/>
            </p:cNvSpPr>
            <p:nvPr/>
          </p:nvSpPr>
          <p:spPr bwMode="auto">
            <a:xfrm>
              <a:off x="1966913" y="2249488"/>
              <a:ext cx="3397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/>
                <a:t>g</a:t>
              </a:r>
              <a:r>
                <a:rPr lang="fr-FR" sz="1400" baseline="-25000"/>
                <a:t>c</a:t>
              </a:r>
              <a:endParaRPr lang="fr-FR" sz="1400"/>
            </a:p>
          </p:txBody>
        </p:sp>
        <p:sp>
          <p:nvSpPr>
            <p:cNvPr id="70" name="Text Box 113"/>
            <p:cNvSpPr txBox="1">
              <a:spLocks noChangeArrowheads="1"/>
            </p:cNvSpPr>
            <p:nvPr/>
          </p:nvSpPr>
          <p:spPr bwMode="auto">
            <a:xfrm>
              <a:off x="2427288" y="2465388"/>
              <a:ext cx="3460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/>
                <a:t>g</a:t>
              </a:r>
              <a:r>
                <a:rPr lang="fr-FR" sz="1400" baseline="-25000"/>
                <a:t>b</a:t>
              </a:r>
              <a:endParaRPr lang="fr-FR" sz="1400"/>
            </a:p>
          </p:txBody>
        </p:sp>
        <p:sp>
          <p:nvSpPr>
            <p:cNvPr id="71" name="Oval 107"/>
            <p:cNvSpPr>
              <a:spLocks noChangeArrowheads="1"/>
            </p:cNvSpPr>
            <p:nvPr/>
          </p:nvSpPr>
          <p:spPr bwMode="auto">
            <a:xfrm>
              <a:off x="2214563" y="335756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Text Box 114"/>
            <p:cNvSpPr txBox="1">
              <a:spLocks noChangeArrowheads="1"/>
            </p:cNvSpPr>
            <p:nvPr/>
          </p:nvSpPr>
          <p:spPr bwMode="auto">
            <a:xfrm>
              <a:off x="2200275" y="3065463"/>
              <a:ext cx="3460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/>
                <a:t>g</a:t>
              </a:r>
              <a:r>
                <a:rPr lang="fr-FR" sz="1400" baseline="-25000"/>
                <a:t>p</a:t>
              </a:r>
              <a:endParaRPr lang="fr-FR" sz="1400"/>
            </a:p>
          </p:txBody>
        </p:sp>
        <p:sp>
          <p:nvSpPr>
            <p:cNvPr id="105" name="Rectangle 83"/>
            <p:cNvSpPr>
              <a:spLocks noChangeArrowheads="1"/>
            </p:cNvSpPr>
            <p:nvPr/>
          </p:nvSpPr>
          <p:spPr bwMode="auto">
            <a:xfrm>
              <a:off x="284163" y="4151313"/>
              <a:ext cx="1425575" cy="2292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FR" sz="1600" b="1" dirty="0">
                  <a:solidFill>
                    <a:srgbClr val="FF0000"/>
                  </a:solidFill>
                  <a:latin typeface="Times" charset="0"/>
                </a:rPr>
                <a:t>Co(V)</a:t>
              </a:r>
              <a:r>
                <a:rPr lang="fr-FR" sz="1600" dirty="0">
                  <a:latin typeface="Times" charset="0"/>
                </a:rPr>
                <a:t>= {</a:t>
              </a:r>
            </a:p>
            <a:p>
              <a:r>
                <a:rPr lang="fr-FR" sz="1600" dirty="0">
                  <a:latin typeface="Times" charset="0"/>
                </a:rPr>
                <a:t>{V }, </a:t>
              </a:r>
            </a:p>
            <a:p>
              <a:r>
                <a:rPr lang="fr-FR" sz="1600" dirty="0">
                  <a:latin typeface="Times" charset="0"/>
                </a:rPr>
                <a:t>{V</a:t>
              </a:r>
              <a:r>
                <a:rPr lang="fr-FR" sz="1600" baseline="-25000" dirty="0">
                  <a:latin typeface="Times" charset="0"/>
                </a:rPr>
                <a:t>1</a:t>
              </a:r>
              <a:r>
                <a:rPr lang="fr-FR" sz="1600" dirty="0">
                  <a:latin typeface="Times" charset="0"/>
                </a:rPr>
                <a:t>, V</a:t>
              </a:r>
              <a:r>
                <a:rPr lang="fr-FR" sz="1600" baseline="-25000" dirty="0">
                  <a:latin typeface="Times" charset="0"/>
                </a:rPr>
                <a:t>3</a:t>
              </a:r>
              <a:r>
                <a:rPr lang="fr-FR" sz="1600" dirty="0">
                  <a:latin typeface="Times" charset="0"/>
                </a:rPr>
                <a:t>, V</a:t>
              </a:r>
              <a:r>
                <a:rPr lang="fr-FR" sz="1600" baseline="-25000" dirty="0">
                  <a:latin typeface="Times" charset="0"/>
                </a:rPr>
                <a:t>4</a:t>
              </a:r>
              <a:r>
                <a:rPr lang="fr-FR" sz="1600" dirty="0">
                  <a:latin typeface="Times" charset="0"/>
                </a:rPr>
                <a:t>},</a:t>
              </a:r>
            </a:p>
            <a:p>
              <a:r>
                <a:rPr lang="fr-FR" sz="1600" dirty="0">
                  <a:latin typeface="Times" charset="0"/>
                </a:rPr>
                <a:t>{V</a:t>
              </a:r>
              <a:r>
                <a:rPr lang="fr-FR" sz="1600" baseline="-25000" dirty="0">
                  <a:latin typeface="Times" charset="0"/>
                </a:rPr>
                <a:t>2</a:t>
              </a:r>
              <a:r>
                <a:rPr lang="fr-FR" sz="1600" dirty="0">
                  <a:latin typeface="Times" charset="0"/>
                </a:rPr>
                <a:t>, V</a:t>
              </a:r>
              <a:r>
                <a:rPr lang="fr-FR" sz="1600" baseline="-25000" dirty="0">
                  <a:latin typeface="Times" charset="0"/>
                </a:rPr>
                <a:t>3</a:t>
              </a:r>
              <a:r>
                <a:rPr lang="fr-FR" sz="1600" dirty="0">
                  <a:latin typeface="Times" charset="0"/>
                </a:rPr>
                <a:t>, V</a:t>
              </a:r>
              <a:r>
                <a:rPr lang="fr-FR" sz="1600" baseline="-25000" dirty="0">
                  <a:latin typeface="Times" charset="0"/>
                </a:rPr>
                <a:t>4</a:t>
              </a:r>
              <a:r>
                <a:rPr lang="fr-FR" sz="1600" dirty="0">
                  <a:latin typeface="Times" charset="0"/>
                </a:rPr>
                <a:t>}, </a:t>
              </a:r>
            </a:p>
            <a:p>
              <a:r>
                <a:rPr lang="fr-FR" sz="1600" dirty="0">
                  <a:latin typeface="Times" charset="0"/>
                </a:rPr>
                <a:t>{V</a:t>
              </a:r>
              <a:r>
                <a:rPr lang="fr-FR" sz="1600" baseline="-25000" dirty="0">
                  <a:latin typeface="Times" charset="0"/>
                </a:rPr>
                <a:t>3</a:t>
              </a:r>
              <a:r>
                <a:rPr lang="fr-FR" sz="1600" dirty="0">
                  <a:latin typeface="Times" charset="0"/>
                </a:rPr>
                <a:t>, V</a:t>
              </a:r>
              <a:r>
                <a:rPr lang="fr-FR" sz="1600" baseline="-25000" dirty="0">
                  <a:latin typeface="Times" charset="0"/>
                </a:rPr>
                <a:t>4</a:t>
              </a:r>
              <a:r>
                <a:rPr lang="fr-FR" sz="1600" dirty="0">
                  <a:latin typeface="Times" charset="0"/>
                </a:rPr>
                <a:t>, V</a:t>
              </a:r>
              <a:r>
                <a:rPr lang="fr-FR" sz="1600" baseline="-25000" dirty="0">
                  <a:latin typeface="Times" charset="0"/>
                </a:rPr>
                <a:t>5</a:t>
              </a:r>
              <a:r>
                <a:rPr lang="fr-FR" sz="1600" dirty="0">
                  <a:latin typeface="Times" charset="0"/>
                </a:rPr>
                <a:t>},</a:t>
              </a:r>
            </a:p>
            <a:p>
              <a:r>
                <a:rPr lang="fr-FR" sz="1600" dirty="0">
                  <a:latin typeface="Times" charset="0"/>
                </a:rPr>
                <a:t>{V</a:t>
              </a:r>
              <a:r>
                <a:rPr lang="fr-FR" sz="1600" baseline="-25000" dirty="0">
                  <a:latin typeface="Times" charset="0"/>
                </a:rPr>
                <a:t>1</a:t>
              </a:r>
              <a:r>
                <a:rPr lang="fr-FR" sz="1600" dirty="0">
                  <a:latin typeface="Times" charset="0"/>
                </a:rPr>
                <a:t>, V</a:t>
              </a:r>
              <a:r>
                <a:rPr lang="fr-FR" sz="1600" baseline="-25000" dirty="0">
                  <a:latin typeface="Times" charset="0"/>
                </a:rPr>
                <a:t>4</a:t>
              </a:r>
              <a:r>
                <a:rPr lang="fr-FR" sz="1600" dirty="0">
                  <a:latin typeface="Times" charset="0"/>
                </a:rPr>
                <a:t>, V</a:t>
              </a:r>
              <a:r>
                <a:rPr lang="fr-FR" sz="1600" baseline="-25000" dirty="0">
                  <a:latin typeface="Times" charset="0"/>
                </a:rPr>
                <a:t>6</a:t>
              </a:r>
              <a:r>
                <a:rPr lang="fr-FR" sz="1600" dirty="0">
                  <a:latin typeface="Times" charset="0"/>
                </a:rPr>
                <a:t>},</a:t>
              </a:r>
            </a:p>
            <a:p>
              <a:r>
                <a:rPr lang="fr-FR" sz="1600" dirty="0">
                  <a:latin typeface="Times" charset="0"/>
                </a:rPr>
                <a:t>{V</a:t>
              </a:r>
              <a:r>
                <a:rPr lang="fr-FR" sz="1600" baseline="-25000" dirty="0">
                  <a:latin typeface="Times" charset="0"/>
                </a:rPr>
                <a:t>2</a:t>
              </a:r>
              <a:r>
                <a:rPr lang="fr-FR" sz="1600" dirty="0">
                  <a:latin typeface="Times" charset="0"/>
                </a:rPr>
                <a:t>, V</a:t>
              </a:r>
              <a:r>
                <a:rPr lang="fr-FR" sz="1600" baseline="-25000" dirty="0">
                  <a:latin typeface="Times" charset="0"/>
                </a:rPr>
                <a:t>4</a:t>
              </a:r>
              <a:r>
                <a:rPr lang="fr-FR" sz="1600" dirty="0">
                  <a:latin typeface="Times" charset="0"/>
                </a:rPr>
                <a:t>, V</a:t>
              </a:r>
              <a:r>
                <a:rPr lang="fr-FR" sz="1600" baseline="-25000" dirty="0">
                  <a:latin typeface="Times" charset="0"/>
                </a:rPr>
                <a:t>6</a:t>
              </a:r>
              <a:r>
                <a:rPr lang="fr-FR" sz="1600" dirty="0">
                  <a:latin typeface="Times" charset="0"/>
                </a:rPr>
                <a:t>},</a:t>
              </a:r>
            </a:p>
            <a:p>
              <a:r>
                <a:rPr lang="fr-FR" sz="1600" dirty="0">
                  <a:latin typeface="Times" charset="0"/>
                </a:rPr>
                <a:t>{V</a:t>
              </a:r>
              <a:r>
                <a:rPr lang="fr-FR" sz="1600" baseline="-25000" dirty="0">
                  <a:latin typeface="Times" charset="0"/>
                </a:rPr>
                <a:t>4</a:t>
              </a:r>
              <a:r>
                <a:rPr lang="fr-FR" sz="1600" dirty="0">
                  <a:latin typeface="Times" charset="0"/>
                </a:rPr>
                <a:t>, V</a:t>
              </a:r>
              <a:r>
                <a:rPr lang="fr-FR" sz="1600" baseline="-25000" dirty="0">
                  <a:latin typeface="Times" charset="0"/>
                </a:rPr>
                <a:t>5</a:t>
              </a:r>
              <a:r>
                <a:rPr lang="fr-FR" sz="1600" dirty="0">
                  <a:latin typeface="Times" charset="0"/>
                </a:rPr>
                <a:t>, V</a:t>
              </a:r>
              <a:r>
                <a:rPr lang="fr-FR" sz="1600" baseline="-25000" dirty="0">
                  <a:latin typeface="Times" charset="0"/>
                </a:rPr>
                <a:t>6</a:t>
              </a:r>
              <a:r>
                <a:rPr lang="fr-FR" sz="1600" dirty="0">
                  <a:latin typeface="Times" charset="0"/>
                </a:rPr>
                <a:t>}</a:t>
              </a:r>
            </a:p>
            <a:p>
              <a:r>
                <a:rPr lang="fr-FR" sz="1600" dirty="0">
                  <a:latin typeface="Times" charset="0"/>
                </a:rPr>
                <a:t>}</a:t>
              </a:r>
            </a:p>
          </p:txBody>
        </p:sp>
      </p:grpSp>
      <p:sp>
        <p:nvSpPr>
          <p:cNvPr id="106" name="Rectangle 110"/>
          <p:cNvSpPr>
            <a:spLocks noChangeArrowheads="1"/>
          </p:cNvSpPr>
          <p:nvPr/>
        </p:nvSpPr>
        <p:spPr bwMode="auto">
          <a:xfrm>
            <a:off x="335492" y="4715404"/>
            <a:ext cx="1154113" cy="231775"/>
          </a:xfrm>
          <a:prstGeom prst="rect">
            <a:avLst/>
          </a:prstGeom>
          <a:solidFill>
            <a:schemeClr val="fol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15" name="Grouper 114"/>
          <p:cNvGrpSpPr/>
          <p:nvPr/>
        </p:nvGrpSpPr>
        <p:grpSpPr>
          <a:xfrm>
            <a:off x="4445000" y="2436813"/>
            <a:ext cx="1493838" cy="2292350"/>
            <a:chOff x="4445000" y="2436813"/>
            <a:chExt cx="1493838" cy="2292350"/>
          </a:xfrm>
        </p:grpSpPr>
        <p:sp>
          <p:nvSpPr>
            <p:cNvPr id="829523" name="Rectangle 83"/>
            <p:cNvSpPr>
              <a:spLocks noChangeArrowheads="1"/>
            </p:cNvSpPr>
            <p:nvPr/>
          </p:nvSpPr>
          <p:spPr bwMode="auto">
            <a:xfrm>
              <a:off x="4513263" y="2436813"/>
              <a:ext cx="1425575" cy="2292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FR" sz="1600" b="1" dirty="0">
                  <a:solidFill>
                    <a:srgbClr val="FF0000"/>
                  </a:solidFill>
                  <a:latin typeface="Times" charset="0"/>
                </a:rPr>
                <a:t>Co(V)</a:t>
              </a:r>
              <a:r>
                <a:rPr lang="fr-FR" sz="1600" dirty="0">
                  <a:latin typeface="Times" charset="0"/>
                </a:rPr>
                <a:t>= {</a:t>
              </a:r>
            </a:p>
            <a:p>
              <a:r>
                <a:rPr lang="fr-FR" sz="1600" dirty="0">
                  <a:latin typeface="Times" charset="0"/>
                </a:rPr>
                <a:t>{V }, </a:t>
              </a:r>
            </a:p>
            <a:p>
              <a:r>
                <a:rPr lang="fr-FR" sz="1600" dirty="0">
                  <a:latin typeface="Times" charset="0"/>
                </a:rPr>
                <a:t>{V</a:t>
              </a:r>
              <a:r>
                <a:rPr lang="fr-FR" sz="1600" baseline="-25000" dirty="0">
                  <a:latin typeface="Times" charset="0"/>
                </a:rPr>
                <a:t>1</a:t>
              </a:r>
              <a:r>
                <a:rPr lang="fr-FR" sz="1600" dirty="0">
                  <a:latin typeface="Times" charset="0"/>
                </a:rPr>
                <a:t>, V</a:t>
              </a:r>
              <a:r>
                <a:rPr lang="fr-FR" sz="1600" baseline="-25000" dirty="0">
                  <a:latin typeface="Times" charset="0"/>
                </a:rPr>
                <a:t>3</a:t>
              </a:r>
              <a:r>
                <a:rPr lang="fr-FR" sz="1600" dirty="0">
                  <a:latin typeface="Times" charset="0"/>
                </a:rPr>
                <a:t>, V</a:t>
              </a:r>
              <a:r>
                <a:rPr lang="fr-FR" sz="1600" baseline="-25000" dirty="0">
                  <a:latin typeface="Times" charset="0"/>
                </a:rPr>
                <a:t>4</a:t>
              </a:r>
              <a:r>
                <a:rPr lang="fr-FR" sz="1600" dirty="0">
                  <a:latin typeface="Times" charset="0"/>
                </a:rPr>
                <a:t>},</a:t>
              </a:r>
            </a:p>
            <a:p>
              <a:r>
                <a:rPr lang="fr-FR" sz="1600" dirty="0">
                  <a:latin typeface="Times" charset="0"/>
                </a:rPr>
                <a:t>{V</a:t>
              </a:r>
              <a:r>
                <a:rPr lang="fr-FR" sz="1600" baseline="-25000" dirty="0">
                  <a:latin typeface="Times" charset="0"/>
                </a:rPr>
                <a:t>2</a:t>
              </a:r>
              <a:r>
                <a:rPr lang="fr-FR" sz="1600" dirty="0">
                  <a:latin typeface="Times" charset="0"/>
                </a:rPr>
                <a:t>, V</a:t>
              </a:r>
              <a:r>
                <a:rPr lang="fr-FR" sz="1600" baseline="-25000" dirty="0">
                  <a:latin typeface="Times" charset="0"/>
                </a:rPr>
                <a:t>3</a:t>
              </a:r>
              <a:r>
                <a:rPr lang="fr-FR" sz="1600" dirty="0">
                  <a:latin typeface="Times" charset="0"/>
                </a:rPr>
                <a:t>, V</a:t>
              </a:r>
              <a:r>
                <a:rPr lang="fr-FR" sz="1600" baseline="-25000" dirty="0">
                  <a:latin typeface="Times" charset="0"/>
                </a:rPr>
                <a:t>4</a:t>
              </a:r>
              <a:r>
                <a:rPr lang="fr-FR" sz="1600" dirty="0">
                  <a:latin typeface="Times" charset="0"/>
                </a:rPr>
                <a:t>}, </a:t>
              </a:r>
            </a:p>
            <a:p>
              <a:r>
                <a:rPr lang="fr-FR" sz="1600" dirty="0">
                  <a:latin typeface="Times" charset="0"/>
                </a:rPr>
                <a:t>{V</a:t>
              </a:r>
              <a:r>
                <a:rPr lang="fr-FR" sz="1600" baseline="-25000" dirty="0">
                  <a:latin typeface="Times" charset="0"/>
                </a:rPr>
                <a:t>3</a:t>
              </a:r>
              <a:r>
                <a:rPr lang="fr-FR" sz="1600" dirty="0">
                  <a:latin typeface="Times" charset="0"/>
                </a:rPr>
                <a:t>, V</a:t>
              </a:r>
              <a:r>
                <a:rPr lang="fr-FR" sz="1600" baseline="-25000" dirty="0">
                  <a:latin typeface="Times" charset="0"/>
                </a:rPr>
                <a:t>4</a:t>
              </a:r>
              <a:r>
                <a:rPr lang="fr-FR" sz="1600" dirty="0">
                  <a:latin typeface="Times" charset="0"/>
                </a:rPr>
                <a:t>, V</a:t>
              </a:r>
              <a:r>
                <a:rPr lang="fr-FR" sz="1600" baseline="-25000" dirty="0">
                  <a:latin typeface="Times" charset="0"/>
                </a:rPr>
                <a:t>5</a:t>
              </a:r>
              <a:r>
                <a:rPr lang="fr-FR" sz="1600" dirty="0">
                  <a:latin typeface="Times" charset="0"/>
                </a:rPr>
                <a:t>},</a:t>
              </a:r>
            </a:p>
            <a:p>
              <a:r>
                <a:rPr lang="fr-FR" sz="1600" dirty="0">
                  <a:latin typeface="Times" charset="0"/>
                </a:rPr>
                <a:t>{V</a:t>
              </a:r>
              <a:r>
                <a:rPr lang="fr-FR" sz="1600" baseline="-25000" dirty="0">
                  <a:latin typeface="Times" charset="0"/>
                </a:rPr>
                <a:t>1</a:t>
              </a:r>
              <a:r>
                <a:rPr lang="fr-FR" sz="1600" dirty="0">
                  <a:latin typeface="Times" charset="0"/>
                </a:rPr>
                <a:t>, V</a:t>
              </a:r>
              <a:r>
                <a:rPr lang="fr-FR" sz="1600" baseline="-25000" dirty="0">
                  <a:latin typeface="Times" charset="0"/>
                </a:rPr>
                <a:t>4</a:t>
              </a:r>
              <a:r>
                <a:rPr lang="fr-FR" sz="1600" dirty="0">
                  <a:latin typeface="Times" charset="0"/>
                </a:rPr>
                <a:t>, V</a:t>
              </a:r>
              <a:r>
                <a:rPr lang="fr-FR" sz="1600" baseline="-25000" dirty="0">
                  <a:latin typeface="Times" charset="0"/>
                </a:rPr>
                <a:t>6</a:t>
              </a:r>
              <a:r>
                <a:rPr lang="fr-FR" sz="1600" dirty="0">
                  <a:latin typeface="Times" charset="0"/>
                </a:rPr>
                <a:t>},</a:t>
              </a:r>
            </a:p>
            <a:p>
              <a:r>
                <a:rPr lang="fr-FR" sz="1600" dirty="0">
                  <a:latin typeface="Times" charset="0"/>
                </a:rPr>
                <a:t>{V</a:t>
              </a:r>
              <a:r>
                <a:rPr lang="fr-FR" sz="1600" baseline="-25000" dirty="0">
                  <a:latin typeface="Times" charset="0"/>
                </a:rPr>
                <a:t>2</a:t>
              </a:r>
              <a:r>
                <a:rPr lang="fr-FR" sz="1600" dirty="0">
                  <a:latin typeface="Times" charset="0"/>
                </a:rPr>
                <a:t>, V</a:t>
              </a:r>
              <a:r>
                <a:rPr lang="fr-FR" sz="1600" baseline="-25000" dirty="0">
                  <a:latin typeface="Times" charset="0"/>
                </a:rPr>
                <a:t>4</a:t>
              </a:r>
              <a:r>
                <a:rPr lang="fr-FR" sz="1600" dirty="0">
                  <a:latin typeface="Times" charset="0"/>
                </a:rPr>
                <a:t>, V</a:t>
              </a:r>
              <a:r>
                <a:rPr lang="fr-FR" sz="1600" baseline="-25000" dirty="0">
                  <a:latin typeface="Times" charset="0"/>
                </a:rPr>
                <a:t>6</a:t>
              </a:r>
              <a:r>
                <a:rPr lang="fr-FR" sz="1600" dirty="0">
                  <a:latin typeface="Times" charset="0"/>
                </a:rPr>
                <a:t>},</a:t>
              </a:r>
            </a:p>
            <a:p>
              <a:r>
                <a:rPr lang="fr-FR" sz="1600" dirty="0">
                  <a:latin typeface="Times" charset="0"/>
                </a:rPr>
                <a:t>{V</a:t>
              </a:r>
              <a:r>
                <a:rPr lang="fr-FR" sz="1600" baseline="-25000" dirty="0">
                  <a:latin typeface="Times" charset="0"/>
                </a:rPr>
                <a:t>4</a:t>
              </a:r>
              <a:r>
                <a:rPr lang="fr-FR" sz="1600" dirty="0">
                  <a:latin typeface="Times" charset="0"/>
                </a:rPr>
                <a:t>, V</a:t>
              </a:r>
              <a:r>
                <a:rPr lang="fr-FR" sz="1600" baseline="-25000" dirty="0">
                  <a:latin typeface="Times" charset="0"/>
                </a:rPr>
                <a:t>5</a:t>
              </a:r>
              <a:r>
                <a:rPr lang="fr-FR" sz="1600" dirty="0">
                  <a:latin typeface="Times" charset="0"/>
                </a:rPr>
                <a:t>, V</a:t>
              </a:r>
              <a:r>
                <a:rPr lang="fr-FR" sz="1600" baseline="-25000" dirty="0">
                  <a:latin typeface="Times" charset="0"/>
                </a:rPr>
                <a:t>6</a:t>
              </a:r>
              <a:r>
                <a:rPr lang="fr-FR" sz="1600" dirty="0">
                  <a:latin typeface="Times" charset="0"/>
                </a:rPr>
                <a:t>}</a:t>
              </a:r>
            </a:p>
            <a:p>
              <a:r>
                <a:rPr lang="fr-FR" sz="1600" dirty="0">
                  <a:latin typeface="Times" charset="0"/>
                </a:rPr>
                <a:t>}</a:t>
              </a:r>
            </a:p>
          </p:txBody>
        </p:sp>
        <p:grpSp>
          <p:nvGrpSpPr>
            <p:cNvPr id="112" name="Grouper 111"/>
            <p:cNvGrpSpPr/>
            <p:nvPr/>
          </p:nvGrpSpPr>
          <p:grpSpPr>
            <a:xfrm>
              <a:off x="4445000" y="3378200"/>
              <a:ext cx="1371600" cy="966788"/>
              <a:chOff x="4445000" y="3378200"/>
              <a:chExt cx="1371600" cy="966788"/>
            </a:xfrm>
          </p:grpSpPr>
          <p:cxnSp>
            <p:nvCxnSpPr>
              <p:cNvPr id="108" name="Connecteur droit 107"/>
              <p:cNvCxnSpPr/>
              <p:nvPr/>
            </p:nvCxnSpPr>
            <p:spPr bwMode="auto">
              <a:xfrm>
                <a:off x="4445000" y="3378200"/>
                <a:ext cx="13716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Connecteur droit 108"/>
              <p:cNvCxnSpPr/>
              <p:nvPr/>
            </p:nvCxnSpPr>
            <p:spPr bwMode="auto">
              <a:xfrm>
                <a:off x="4445000" y="3848100"/>
                <a:ext cx="13716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Connecteur droit 109"/>
              <p:cNvCxnSpPr/>
              <p:nvPr/>
            </p:nvCxnSpPr>
            <p:spPr bwMode="auto">
              <a:xfrm>
                <a:off x="4445000" y="4102100"/>
                <a:ext cx="13716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Connecteur droit 110"/>
              <p:cNvCxnSpPr/>
              <p:nvPr/>
            </p:nvCxnSpPr>
            <p:spPr bwMode="auto">
              <a:xfrm>
                <a:off x="4445000" y="4343400"/>
                <a:ext cx="13716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25" grpId="0"/>
      <p:bldP spid="10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3" name="AutoShape 43"/>
          <p:cNvSpPr>
            <a:spLocks noChangeArrowheads="1"/>
          </p:cNvSpPr>
          <p:nvPr/>
        </p:nvSpPr>
        <p:spPr bwMode="auto">
          <a:xfrm rot="3799322">
            <a:off x="2428875" y="1409700"/>
            <a:ext cx="914400" cy="1752600"/>
          </a:xfrm>
          <a:prstGeom prst="triangle">
            <a:avLst>
              <a:gd name="adj" fmla="val 50000"/>
            </a:avLst>
          </a:prstGeom>
          <a:solidFill>
            <a:srgbClr val="A8D025">
              <a:alpha val="5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Very</a:t>
            </a:r>
            <a:r>
              <a:rPr lang="fr-FR" dirty="0" smtClean="0"/>
              <a:t> Small </a:t>
            </a:r>
            <a:r>
              <a:rPr lang="fr-FR" dirty="0"/>
              <a:t>Angle of </a:t>
            </a:r>
            <a:r>
              <a:rPr lang="fr-FR" dirty="0" err="1"/>
              <a:t>View</a:t>
            </a:r>
            <a:endParaRPr lang="fr-FR" dirty="0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530350" y="2016125"/>
            <a:ext cx="1436688" cy="2316163"/>
            <a:chOff x="402" y="542"/>
            <a:chExt cx="905" cy="1459"/>
          </a:xfrm>
        </p:grpSpPr>
        <p:sp>
          <p:nvSpPr>
            <p:cNvPr id="829471" name="AutoShape 31"/>
            <p:cNvSpPr>
              <a:spLocks noChangeArrowheads="1"/>
            </p:cNvSpPr>
            <p:nvPr/>
          </p:nvSpPr>
          <p:spPr bwMode="auto">
            <a:xfrm rot="10800000">
              <a:off x="565" y="712"/>
              <a:ext cx="576" cy="1104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472" name="Oval 32"/>
            <p:cNvSpPr>
              <a:spLocks noChangeArrowheads="1"/>
            </p:cNvSpPr>
            <p:nvPr/>
          </p:nvSpPr>
          <p:spPr bwMode="auto">
            <a:xfrm>
              <a:off x="833" y="17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473" name="Oval 33"/>
            <p:cNvSpPr>
              <a:spLocks noChangeArrowheads="1"/>
            </p:cNvSpPr>
            <p:nvPr/>
          </p:nvSpPr>
          <p:spPr bwMode="auto">
            <a:xfrm>
              <a:off x="1115" y="69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474" name="Oval 34"/>
            <p:cNvSpPr>
              <a:spLocks noChangeArrowheads="1"/>
            </p:cNvSpPr>
            <p:nvPr/>
          </p:nvSpPr>
          <p:spPr bwMode="auto">
            <a:xfrm>
              <a:off x="543" y="68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475" name="Text Box 35"/>
            <p:cNvSpPr txBox="1">
              <a:spLocks noChangeArrowheads="1"/>
            </p:cNvSpPr>
            <p:nvPr/>
          </p:nvSpPr>
          <p:spPr bwMode="auto">
            <a:xfrm>
              <a:off x="758" y="1809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p</a:t>
              </a:r>
            </a:p>
          </p:txBody>
        </p:sp>
        <p:sp>
          <p:nvSpPr>
            <p:cNvPr id="829476" name="Text Box 36"/>
            <p:cNvSpPr txBox="1">
              <a:spLocks noChangeArrowheads="1"/>
            </p:cNvSpPr>
            <p:nvPr/>
          </p:nvSpPr>
          <p:spPr bwMode="auto">
            <a:xfrm>
              <a:off x="1129" y="542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b</a:t>
              </a:r>
            </a:p>
          </p:txBody>
        </p:sp>
        <p:sp>
          <p:nvSpPr>
            <p:cNvPr id="829477" name="Text Box 37"/>
            <p:cNvSpPr txBox="1">
              <a:spLocks noChangeArrowheads="1"/>
            </p:cNvSpPr>
            <p:nvPr/>
          </p:nvSpPr>
          <p:spPr bwMode="auto">
            <a:xfrm>
              <a:off x="402" y="543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c</a:t>
              </a:r>
            </a:p>
          </p:txBody>
        </p:sp>
      </p:grpSp>
      <p:sp>
        <p:nvSpPr>
          <p:cNvPr id="829478" name="Line 38"/>
          <p:cNvSpPr>
            <a:spLocks noChangeShapeType="1"/>
          </p:cNvSpPr>
          <p:nvPr/>
        </p:nvSpPr>
        <p:spPr bwMode="auto">
          <a:xfrm>
            <a:off x="2246313" y="2278063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9481" name="AutoShape 41"/>
          <p:cNvSpPr>
            <a:spLocks noChangeArrowheads="1"/>
          </p:cNvSpPr>
          <p:nvPr/>
        </p:nvSpPr>
        <p:spPr bwMode="auto">
          <a:xfrm rot="10424643">
            <a:off x="1773238" y="2898775"/>
            <a:ext cx="914400" cy="1752600"/>
          </a:xfrm>
          <a:prstGeom prst="triangle">
            <a:avLst>
              <a:gd name="adj" fmla="val 50000"/>
            </a:avLst>
          </a:prstGeom>
          <a:solidFill>
            <a:srgbClr val="A8D025">
              <a:alpha val="5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9482" name="AutoShape 42"/>
          <p:cNvSpPr>
            <a:spLocks noChangeArrowheads="1"/>
          </p:cNvSpPr>
          <p:nvPr/>
        </p:nvSpPr>
        <p:spPr bwMode="auto">
          <a:xfrm rot="-6275156">
            <a:off x="1557338" y="1981200"/>
            <a:ext cx="914400" cy="1752600"/>
          </a:xfrm>
          <a:prstGeom prst="triangle">
            <a:avLst>
              <a:gd name="adj" fmla="val 50000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9484" name="Text Box 44"/>
          <p:cNvSpPr txBox="1">
            <a:spLocks noChangeArrowheads="1"/>
          </p:cNvSpPr>
          <p:nvPr/>
        </p:nvSpPr>
        <p:spPr bwMode="auto">
          <a:xfrm>
            <a:off x="3641725" y="1746250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fr-FR" sz="1400" baseline="-25000">
                <a:latin typeface="Arial" charset="0"/>
                <a:ea typeface="ＭＳ Ｐゴシック" charset="-128"/>
                <a:cs typeface="ＭＳ Ｐゴシック" charset="-128"/>
              </a:rPr>
              <a:t>1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485" name="Text Box 45"/>
          <p:cNvSpPr txBox="1">
            <a:spLocks noChangeArrowheads="1"/>
          </p:cNvSpPr>
          <p:nvPr/>
        </p:nvSpPr>
        <p:spPr bwMode="auto">
          <a:xfrm>
            <a:off x="869950" y="2925763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fr-FR" sz="1400" baseline="-25000">
                <a:latin typeface="Arial" charset="0"/>
                <a:ea typeface="ＭＳ Ｐゴシック" charset="-128"/>
                <a:cs typeface="ＭＳ Ｐゴシック" charset="-128"/>
              </a:rPr>
              <a:t>2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486" name="Text Box 46"/>
          <p:cNvSpPr txBox="1">
            <a:spLocks noChangeArrowheads="1"/>
          </p:cNvSpPr>
          <p:nvPr/>
        </p:nvSpPr>
        <p:spPr bwMode="auto">
          <a:xfrm>
            <a:off x="2260600" y="4573588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fr-FR" sz="1400" baseline="-25000">
                <a:latin typeface="Arial" charset="0"/>
                <a:ea typeface="ＭＳ Ｐゴシック" charset="-128"/>
                <a:cs typeface="ＭＳ Ｐゴシック" charset="-128"/>
              </a:rPr>
              <a:t>3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487" name="AutoShape 47"/>
          <p:cNvSpPr>
            <a:spLocks noChangeArrowheads="1"/>
          </p:cNvSpPr>
          <p:nvPr/>
        </p:nvSpPr>
        <p:spPr bwMode="auto">
          <a:xfrm rot="6856284">
            <a:off x="2159000" y="3022600"/>
            <a:ext cx="914400" cy="1752600"/>
          </a:xfrm>
          <a:prstGeom prst="triangle">
            <a:avLst>
              <a:gd name="adj" fmla="val 50000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9488" name="Text Box 48"/>
          <p:cNvSpPr txBox="1">
            <a:spLocks noChangeArrowheads="1"/>
          </p:cNvSpPr>
          <p:nvPr/>
        </p:nvSpPr>
        <p:spPr bwMode="auto">
          <a:xfrm>
            <a:off x="3379788" y="4206875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fr-FR" sz="1400" baseline="-25000">
                <a:latin typeface="Arial" charset="0"/>
                <a:ea typeface="ＭＳ Ｐゴシック" charset="-128"/>
                <a:cs typeface="ＭＳ Ｐゴシック" charset="-128"/>
              </a:rPr>
              <a:t>6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489" name="AutoShape 49"/>
          <p:cNvSpPr>
            <a:spLocks noChangeArrowheads="1"/>
          </p:cNvSpPr>
          <p:nvPr/>
        </p:nvSpPr>
        <p:spPr bwMode="auto">
          <a:xfrm rot="6801600">
            <a:off x="2468563" y="1689100"/>
            <a:ext cx="914400" cy="1752600"/>
          </a:xfrm>
          <a:prstGeom prst="triangle">
            <a:avLst>
              <a:gd name="adj" fmla="val 50000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9490" name="Text Box 50"/>
          <p:cNvSpPr txBox="1">
            <a:spLocks noChangeArrowheads="1"/>
          </p:cNvSpPr>
          <p:nvPr/>
        </p:nvSpPr>
        <p:spPr bwMode="auto">
          <a:xfrm>
            <a:off x="3665538" y="2638425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fr-FR" sz="1400" baseline="-25000">
                <a:latin typeface="Arial" charset="0"/>
                <a:ea typeface="ＭＳ Ｐゴシック" charset="-128"/>
                <a:cs typeface="ＭＳ Ｐゴシック" charset="-128"/>
              </a:rPr>
              <a:t>5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491" name="AutoShape 51"/>
          <p:cNvSpPr>
            <a:spLocks noChangeArrowheads="1"/>
          </p:cNvSpPr>
          <p:nvPr/>
        </p:nvSpPr>
        <p:spPr bwMode="auto">
          <a:xfrm rot="12005784">
            <a:off x="1303338" y="2012950"/>
            <a:ext cx="914400" cy="1752600"/>
          </a:xfrm>
          <a:prstGeom prst="triangle">
            <a:avLst>
              <a:gd name="adj" fmla="val 50000"/>
            </a:avLst>
          </a:prstGeom>
          <a:solidFill>
            <a:srgbClr val="A8D025">
              <a:alpha val="5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9492" name="Text Box 52"/>
          <p:cNvSpPr txBox="1">
            <a:spLocks noChangeArrowheads="1"/>
          </p:cNvSpPr>
          <p:nvPr/>
        </p:nvSpPr>
        <p:spPr bwMode="auto">
          <a:xfrm>
            <a:off x="1233488" y="3649663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v</a:t>
            </a:r>
            <a:r>
              <a:rPr lang="fr-FR" sz="1400" baseline="-25000">
                <a:latin typeface="Arial" charset="0"/>
                <a:ea typeface="ＭＳ Ｐゴシック" charset="-128"/>
                <a:cs typeface="ＭＳ Ｐゴシック" charset="-128"/>
              </a:rPr>
              <a:t>4</a:t>
            </a:r>
            <a:endParaRPr lang="fr-FR" sz="14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493" name="Text Box 53"/>
          <p:cNvSpPr txBox="1">
            <a:spLocks noChangeArrowheads="1"/>
          </p:cNvSpPr>
          <p:nvPr/>
        </p:nvSpPr>
        <p:spPr bwMode="auto">
          <a:xfrm>
            <a:off x="1252538" y="1450975"/>
            <a:ext cx="768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2=30°</a:t>
            </a:r>
            <a:endParaRPr lang="fr-FR" sz="14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523" name="Rectangle 83"/>
          <p:cNvSpPr>
            <a:spLocks noChangeArrowheads="1"/>
          </p:cNvSpPr>
          <p:nvPr/>
        </p:nvSpPr>
        <p:spPr bwMode="auto">
          <a:xfrm>
            <a:off x="4513263" y="2436813"/>
            <a:ext cx="142557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  <a:latin typeface="Times" charset="0"/>
              </a:rPr>
              <a:t>Co(V)</a:t>
            </a:r>
            <a:r>
              <a:rPr lang="fr-FR" sz="1600" dirty="0">
                <a:latin typeface="Times" charset="0"/>
              </a:rPr>
              <a:t>= {</a:t>
            </a:r>
          </a:p>
          <a:p>
            <a:r>
              <a:rPr lang="fr-FR" sz="1600" dirty="0">
                <a:latin typeface="Times" charset="0"/>
              </a:rPr>
              <a:t>{V }, </a:t>
            </a:r>
          </a:p>
          <a:p>
            <a:r>
              <a:rPr lang="fr-FR" sz="1600" dirty="0">
                <a:latin typeface="Times" charset="0"/>
              </a:rPr>
              <a:t>{V</a:t>
            </a:r>
            <a:r>
              <a:rPr lang="fr-FR" sz="1600" baseline="-25000" dirty="0">
                <a:latin typeface="Times" charset="0"/>
              </a:rPr>
              <a:t>1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3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4</a:t>
            </a:r>
            <a:r>
              <a:rPr lang="fr-FR" sz="1600" dirty="0">
                <a:latin typeface="Times" charset="0"/>
              </a:rPr>
              <a:t>},</a:t>
            </a:r>
          </a:p>
          <a:p>
            <a:r>
              <a:rPr lang="fr-FR" sz="1600" dirty="0">
                <a:latin typeface="Times" charset="0"/>
              </a:rPr>
              <a:t>{V</a:t>
            </a:r>
            <a:r>
              <a:rPr lang="fr-FR" sz="1600" baseline="-25000" dirty="0">
                <a:latin typeface="Times" charset="0"/>
              </a:rPr>
              <a:t>2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3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4</a:t>
            </a:r>
            <a:r>
              <a:rPr lang="fr-FR" sz="1600" dirty="0">
                <a:latin typeface="Times" charset="0"/>
              </a:rPr>
              <a:t>}, </a:t>
            </a:r>
          </a:p>
          <a:p>
            <a:r>
              <a:rPr lang="fr-FR" sz="1600" dirty="0">
                <a:latin typeface="Times" charset="0"/>
              </a:rPr>
              <a:t>{V</a:t>
            </a:r>
            <a:r>
              <a:rPr lang="fr-FR" sz="1600" baseline="-25000" dirty="0">
                <a:latin typeface="Times" charset="0"/>
              </a:rPr>
              <a:t>3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4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5</a:t>
            </a:r>
            <a:r>
              <a:rPr lang="fr-FR" sz="1600" dirty="0">
                <a:latin typeface="Times" charset="0"/>
              </a:rPr>
              <a:t>},</a:t>
            </a:r>
          </a:p>
          <a:p>
            <a:r>
              <a:rPr lang="fr-FR" sz="1600" dirty="0">
                <a:latin typeface="Times" charset="0"/>
              </a:rPr>
              <a:t>{V</a:t>
            </a:r>
            <a:r>
              <a:rPr lang="fr-FR" sz="1600" baseline="-25000" dirty="0">
                <a:latin typeface="Times" charset="0"/>
              </a:rPr>
              <a:t>1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4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6</a:t>
            </a:r>
            <a:r>
              <a:rPr lang="fr-FR" sz="1600" dirty="0">
                <a:latin typeface="Times" charset="0"/>
              </a:rPr>
              <a:t>},</a:t>
            </a:r>
          </a:p>
          <a:p>
            <a:r>
              <a:rPr lang="fr-FR" sz="1600" dirty="0">
                <a:latin typeface="Times" charset="0"/>
              </a:rPr>
              <a:t>{V</a:t>
            </a:r>
            <a:r>
              <a:rPr lang="fr-FR" sz="1600" baseline="-25000" dirty="0">
                <a:latin typeface="Times" charset="0"/>
              </a:rPr>
              <a:t>2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4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6</a:t>
            </a:r>
            <a:r>
              <a:rPr lang="fr-FR" sz="1600" dirty="0">
                <a:latin typeface="Times" charset="0"/>
              </a:rPr>
              <a:t>},</a:t>
            </a:r>
          </a:p>
          <a:p>
            <a:r>
              <a:rPr lang="fr-FR" sz="1600" dirty="0">
                <a:latin typeface="Times" charset="0"/>
              </a:rPr>
              <a:t>{V</a:t>
            </a:r>
            <a:r>
              <a:rPr lang="fr-FR" sz="1600" baseline="-25000" dirty="0">
                <a:latin typeface="Times" charset="0"/>
              </a:rPr>
              <a:t>4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5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6</a:t>
            </a:r>
            <a:r>
              <a:rPr lang="fr-FR" sz="1600" dirty="0">
                <a:latin typeface="Times" charset="0"/>
              </a:rPr>
              <a:t>}</a:t>
            </a:r>
          </a:p>
          <a:p>
            <a:r>
              <a:rPr lang="fr-FR" sz="1600" dirty="0">
                <a:latin typeface="Times" charset="0"/>
              </a:rPr>
              <a:t>}</a:t>
            </a:r>
          </a:p>
        </p:txBody>
      </p:sp>
      <p:sp>
        <p:nvSpPr>
          <p:cNvPr id="829525" name="Text Box 85"/>
          <p:cNvSpPr txBox="1">
            <a:spLocks noChangeArrowheads="1"/>
          </p:cNvSpPr>
          <p:nvPr/>
        </p:nvSpPr>
        <p:spPr bwMode="auto">
          <a:xfrm>
            <a:off x="6319838" y="4994275"/>
            <a:ext cx="25701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/>
              <a:t>PG=</a:t>
            </a:r>
            <a:r>
              <a:rPr lang="fr-FR" dirty="0" smtClean="0"/>
              <a:t>{</a:t>
            </a:r>
            <a:r>
              <a:rPr lang="fr-FR" dirty="0" err="1" smtClean="0"/>
              <a:t>P</a:t>
            </a:r>
            <a:r>
              <a:rPr lang="fr-FR" dirty="0" err="1" smtClean="0">
                <a:sym typeface="Symbol" charset="2"/>
              </a:rPr>
              <a:t>g</a:t>
            </a:r>
            <a:r>
              <a:rPr lang="fr-FR" baseline="-25000" dirty="0" err="1" smtClean="0">
                <a:sym typeface="Symbol" charset="2"/>
              </a:rPr>
              <a:t>p</a:t>
            </a:r>
            <a:r>
              <a:rPr lang="fr-FR" dirty="0" smtClean="0"/>
              <a:t>} l {</a:t>
            </a:r>
            <a:r>
              <a:rPr lang="fr-FR" dirty="0" smtClean="0">
                <a:sym typeface="Symbol" charset="2"/>
              </a:rPr>
              <a:t>g</a:t>
            </a:r>
            <a:r>
              <a:rPr lang="fr-FR" baseline="-25000" dirty="0" smtClean="0">
                <a:sym typeface="Symbol" charset="2"/>
              </a:rPr>
              <a:t>p</a:t>
            </a:r>
            <a:r>
              <a:rPr lang="fr-FR" dirty="0" smtClean="0"/>
              <a:t>} </a:t>
            </a:r>
          </a:p>
          <a:p>
            <a:r>
              <a:rPr lang="fr-FR" dirty="0"/>
              <a:t>BG={</a:t>
            </a:r>
            <a:r>
              <a:rPr lang="fr-FR" dirty="0" err="1"/>
              <a:t>B</a:t>
            </a:r>
            <a:r>
              <a:rPr lang="fr-FR" dirty="0" err="1">
                <a:sym typeface="Symbol" charset="2"/>
              </a:rPr>
              <a:t></a:t>
            </a:r>
            <a:r>
              <a:rPr lang="fr-FR" dirty="0" err="1" smtClean="0">
                <a:sym typeface="Symbol" charset="2"/>
              </a:rPr>
              <a:t>g</a:t>
            </a:r>
            <a:r>
              <a:rPr lang="fr-FR" baseline="-25000" dirty="0" err="1">
                <a:sym typeface="Symbol" charset="2"/>
              </a:rPr>
              <a:t>b</a:t>
            </a:r>
            <a:r>
              <a:rPr lang="fr-FR" dirty="0" smtClean="0"/>
              <a:t>} l {</a:t>
            </a:r>
            <a:r>
              <a:rPr lang="fr-FR" dirty="0" err="1" smtClean="0"/>
              <a:t>g</a:t>
            </a:r>
            <a:r>
              <a:rPr lang="fr-FR" dirty="0" err="1" smtClean="0">
                <a:sym typeface="Symbol" charset="2"/>
              </a:rPr>
              <a:t>g</a:t>
            </a:r>
            <a:r>
              <a:rPr lang="fr-FR" baseline="-25000" dirty="0" err="1" smtClean="0">
                <a:sym typeface="Symbol" charset="2"/>
              </a:rPr>
              <a:t>b</a:t>
            </a:r>
            <a:r>
              <a:rPr lang="fr-FR" dirty="0" smtClean="0"/>
              <a:t>}</a:t>
            </a:r>
          </a:p>
          <a:p>
            <a:r>
              <a:rPr lang="fr-FR" dirty="0"/>
              <a:t>CG={</a:t>
            </a:r>
            <a:r>
              <a:rPr lang="fr-FR" dirty="0" err="1"/>
              <a:t>C</a:t>
            </a:r>
            <a:r>
              <a:rPr lang="fr-FR" dirty="0" err="1">
                <a:sym typeface="Symbol" charset="2"/>
              </a:rPr>
              <a:t></a:t>
            </a:r>
            <a:r>
              <a:rPr lang="fr-FR" dirty="0" err="1" smtClean="0">
                <a:sym typeface="Symbol" charset="2"/>
              </a:rPr>
              <a:t>g</a:t>
            </a:r>
            <a:r>
              <a:rPr lang="fr-FR" baseline="-25000" dirty="0" err="1">
                <a:sym typeface="Symbol" charset="2"/>
              </a:rPr>
              <a:t>c</a:t>
            </a:r>
            <a:r>
              <a:rPr lang="fr-FR" dirty="0" smtClean="0"/>
              <a:t>} l {</a:t>
            </a:r>
            <a:r>
              <a:rPr lang="fr-FR" dirty="0" err="1" smtClean="0"/>
              <a:t>g</a:t>
            </a:r>
            <a:r>
              <a:rPr lang="fr-FR" dirty="0" err="1" smtClean="0">
                <a:sym typeface="Symbol" charset="2"/>
              </a:rPr>
              <a:t>g</a:t>
            </a:r>
            <a:r>
              <a:rPr lang="fr-FR" baseline="-25000" dirty="0" err="1" smtClean="0">
                <a:sym typeface="Symbol" charset="2"/>
              </a:rPr>
              <a:t>c</a:t>
            </a:r>
            <a:r>
              <a:rPr lang="fr-FR" dirty="0" smtClean="0"/>
              <a:t>}</a:t>
            </a:r>
          </a:p>
          <a:p>
            <a:r>
              <a:rPr lang="fr-FR" dirty="0"/>
              <a:t>Co(v)=PG</a:t>
            </a:r>
            <a:r>
              <a:rPr lang="fr-FR" dirty="0">
                <a:sym typeface="Symbol" charset="2"/>
              </a:rPr>
              <a:t>BGCG</a:t>
            </a:r>
          </a:p>
        </p:txBody>
      </p:sp>
      <p:sp>
        <p:nvSpPr>
          <p:cNvPr id="63" name="Oval 86"/>
          <p:cNvSpPr>
            <a:spLocks noChangeArrowheads="1"/>
          </p:cNvSpPr>
          <p:nvPr/>
        </p:nvSpPr>
        <p:spPr bwMode="auto">
          <a:xfrm>
            <a:off x="2224088" y="2767013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4" name="Text Box 87"/>
          <p:cNvSpPr txBox="1">
            <a:spLocks noChangeArrowheads="1"/>
          </p:cNvSpPr>
          <p:nvPr/>
        </p:nvSpPr>
        <p:spPr bwMode="auto">
          <a:xfrm>
            <a:off x="2273300" y="26289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g</a:t>
            </a:r>
          </a:p>
        </p:txBody>
      </p:sp>
      <p:sp>
        <p:nvSpPr>
          <p:cNvPr id="65" name="Line 108"/>
          <p:cNvSpPr>
            <a:spLocks noChangeShapeType="1"/>
          </p:cNvSpPr>
          <p:nvPr/>
        </p:nvSpPr>
        <p:spPr bwMode="auto">
          <a:xfrm>
            <a:off x="1797050" y="2301875"/>
            <a:ext cx="447675" cy="5064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6" name="Line 109"/>
          <p:cNvSpPr>
            <a:spLocks noChangeShapeType="1"/>
          </p:cNvSpPr>
          <p:nvPr/>
        </p:nvSpPr>
        <p:spPr bwMode="auto">
          <a:xfrm flipH="1">
            <a:off x="2273300" y="2301875"/>
            <a:ext cx="428625" cy="512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7" name="Oval 110"/>
          <p:cNvSpPr>
            <a:spLocks noChangeArrowheads="1"/>
          </p:cNvSpPr>
          <p:nvPr/>
        </p:nvSpPr>
        <p:spPr bwMode="auto">
          <a:xfrm>
            <a:off x="1990725" y="252095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" name="Oval 111"/>
          <p:cNvSpPr>
            <a:spLocks noChangeArrowheads="1"/>
          </p:cNvSpPr>
          <p:nvPr/>
        </p:nvSpPr>
        <p:spPr bwMode="auto">
          <a:xfrm>
            <a:off x="2454275" y="252095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" name="Text Box 112"/>
          <p:cNvSpPr txBox="1">
            <a:spLocks noChangeArrowheads="1"/>
          </p:cNvSpPr>
          <p:nvPr/>
        </p:nvSpPr>
        <p:spPr bwMode="auto">
          <a:xfrm>
            <a:off x="1966913" y="2249488"/>
            <a:ext cx="33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g</a:t>
            </a:r>
            <a:r>
              <a:rPr lang="fr-FR" sz="1400" baseline="-25000"/>
              <a:t>c</a:t>
            </a:r>
            <a:endParaRPr lang="fr-FR" sz="1400"/>
          </a:p>
        </p:txBody>
      </p:sp>
      <p:sp>
        <p:nvSpPr>
          <p:cNvPr id="70" name="Text Box 113"/>
          <p:cNvSpPr txBox="1">
            <a:spLocks noChangeArrowheads="1"/>
          </p:cNvSpPr>
          <p:nvPr/>
        </p:nvSpPr>
        <p:spPr bwMode="auto">
          <a:xfrm>
            <a:off x="2427288" y="2465388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g</a:t>
            </a:r>
            <a:r>
              <a:rPr lang="fr-FR" sz="1400" baseline="-25000"/>
              <a:t>b</a:t>
            </a:r>
            <a:endParaRPr lang="fr-FR" sz="1400"/>
          </a:p>
        </p:txBody>
      </p:sp>
      <p:sp>
        <p:nvSpPr>
          <p:cNvPr id="71" name="Oval 107"/>
          <p:cNvSpPr>
            <a:spLocks noChangeArrowheads="1"/>
          </p:cNvSpPr>
          <p:nvPr/>
        </p:nvSpPr>
        <p:spPr bwMode="auto">
          <a:xfrm>
            <a:off x="2214563" y="33575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Text Box 114"/>
          <p:cNvSpPr txBox="1">
            <a:spLocks noChangeArrowheads="1"/>
          </p:cNvSpPr>
          <p:nvPr/>
        </p:nvSpPr>
        <p:spPr bwMode="auto">
          <a:xfrm>
            <a:off x="2200275" y="3065463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g</a:t>
            </a:r>
            <a:r>
              <a:rPr lang="fr-FR" sz="1400" baseline="-25000"/>
              <a:t>p</a:t>
            </a:r>
            <a:endParaRPr lang="fr-FR" sz="1400"/>
          </a:p>
        </p:txBody>
      </p:sp>
      <p:sp>
        <p:nvSpPr>
          <p:cNvPr id="73" name="Oval 125"/>
          <p:cNvSpPr>
            <a:spLocks noChangeArrowheads="1"/>
          </p:cNvSpPr>
          <p:nvPr/>
        </p:nvSpPr>
        <p:spPr bwMode="auto">
          <a:xfrm>
            <a:off x="7219950" y="2754313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" name="Text Box 126"/>
          <p:cNvSpPr txBox="1">
            <a:spLocks noChangeArrowheads="1"/>
          </p:cNvSpPr>
          <p:nvPr/>
        </p:nvSpPr>
        <p:spPr bwMode="auto">
          <a:xfrm>
            <a:off x="7269163" y="26162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g</a:t>
            </a:r>
          </a:p>
        </p:txBody>
      </p:sp>
      <p:sp>
        <p:nvSpPr>
          <p:cNvPr id="75" name="Oval 127"/>
          <p:cNvSpPr>
            <a:spLocks noChangeArrowheads="1"/>
          </p:cNvSpPr>
          <p:nvPr/>
        </p:nvSpPr>
        <p:spPr bwMode="auto">
          <a:xfrm>
            <a:off x="7221538" y="3960813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" name="Line 128"/>
          <p:cNvSpPr>
            <a:spLocks noChangeShapeType="1"/>
          </p:cNvSpPr>
          <p:nvPr/>
        </p:nvSpPr>
        <p:spPr bwMode="auto">
          <a:xfrm>
            <a:off x="7253288" y="2276475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7" name="Text Box 132"/>
          <p:cNvSpPr txBox="1">
            <a:spLocks noChangeArrowheads="1"/>
          </p:cNvSpPr>
          <p:nvPr/>
        </p:nvSpPr>
        <p:spPr bwMode="auto">
          <a:xfrm>
            <a:off x="8656638" y="1738313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1</a:t>
            </a:r>
            <a:endParaRPr lang="fr-FR" sz="1400"/>
          </a:p>
        </p:txBody>
      </p:sp>
      <p:sp>
        <p:nvSpPr>
          <p:cNvPr id="78" name="Text Box 133"/>
          <p:cNvSpPr txBox="1">
            <a:spLocks noChangeArrowheads="1"/>
          </p:cNvSpPr>
          <p:nvPr/>
        </p:nvSpPr>
        <p:spPr bwMode="auto">
          <a:xfrm>
            <a:off x="5884863" y="2924175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2</a:t>
            </a:r>
            <a:endParaRPr lang="fr-FR" sz="1400"/>
          </a:p>
        </p:txBody>
      </p:sp>
      <p:sp>
        <p:nvSpPr>
          <p:cNvPr id="79" name="Text Box 134"/>
          <p:cNvSpPr txBox="1">
            <a:spLocks noChangeArrowheads="1"/>
          </p:cNvSpPr>
          <p:nvPr/>
        </p:nvSpPr>
        <p:spPr bwMode="auto">
          <a:xfrm>
            <a:off x="7275513" y="4572000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3</a:t>
            </a:r>
            <a:endParaRPr lang="fr-FR" sz="1400"/>
          </a:p>
        </p:txBody>
      </p:sp>
      <p:sp>
        <p:nvSpPr>
          <p:cNvPr id="80" name="Text Box 136"/>
          <p:cNvSpPr txBox="1">
            <a:spLocks noChangeArrowheads="1"/>
          </p:cNvSpPr>
          <p:nvPr/>
        </p:nvSpPr>
        <p:spPr bwMode="auto">
          <a:xfrm>
            <a:off x="8394700" y="4205288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6</a:t>
            </a:r>
            <a:endParaRPr lang="fr-FR" sz="1400"/>
          </a:p>
        </p:txBody>
      </p:sp>
      <p:sp>
        <p:nvSpPr>
          <p:cNvPr id="81" name="Text Box 138"/>
          <p:cNvSpPr txBox="1">
            <a:spLocks noChangeArrowheads="1"/>
          </p:cNvSpPr>
          <p:nvPr/>
        </p:nvSpPr>
        <p:spPr bwMode="auto">
          <a:xfrm>
            <a:off x="8680450" y="2630488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5</a:t>
            </a:r>
            <a:endParaRPr lang="fr-FR" sz="1400"/>
          </a:p>
        </p:txBody>
      </p:sp>
      <p:sp>
        <p:nvSpPr>
          <p:cNvPr id="82" name="Text Box 140"/>
          <p:cNvSpPr txBox="1">
            <a:spLocks noChangeArrowheads="1"/>
          </p:cNvSpPr>
          <p:nvPr/>
        </p:nvSpPr>
        <p:spPr bwMode="auto">
          <a:xfrm>
            <a:off x="6248400" y="3648075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4</a:t>
            </a:r>
            <a:endParaRPr lang="fr-FR" sz="1400"/>
          </a:p>
        </p:txBody>
      </p:sp>
      <p:sp>
        <p:nvSpPr>
          <p:cNvPr id="83" name="Oval 141"/>
          <p:cNvSpPr>
            <a:spLocks noChangeArrowheads="1"/>
          </p:cNvSpPr>
          <p:nvPr/>
        </p:nvSpPr>
        <p:spPr bwMode="auto">
          <a:xfrm>
            <a:off x="7210425" y="33575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4" name="Line 142"/>
          <p:cNvSpPr>
            <a:spLocks noChangeShapeType="1"/>
          </p:cNvSpPr>
          <p:nvPr/>
        </p:nvSpPr>
        <p:spPr bwMode="auto">
          <a:xfrm>
            <a:off x="6964363" y="2289175"/>
            <a:ext cx="276225" cy="5064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5" name="Line 143"/>
          <p:cNvSpPr>
            <a:spLocks noChangeShapeType="1"/>
          </p:cNvSpPr>
          <p:nvPr/>
        </p:nvSpPr>
        <p:spPr bwMode="auto">
          <a:xfrm flipH="1">
            <a:off x="7269163" y="2289175"/>
            <a:ext cx="295275" cy="512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6" name="Oval 144"/>
          <p:cNvSpPr>
            <a:spLocks noChangeArrowheads="1"/>
          </p:cNvSpPr>
          <p:nvPr/>
        </p:nvSpPr>
        <p:spPr bwMode="auto">
          <a:xfrm>
            <a:off x="7062788" y="250825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7" name="Oval 145"/>
          <p:cNvSpPr>
            <a:spLocks noChangeArrowheads="1"/>
          </p:cNvSpPr>
          <p:nvPr/>
        </p:nvSpPr>
        <p:spPr bwMode="auto">
          <a:xfrm>
            <a:off x="7386638" y="250825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" name="Text Box 146"/>
          <p:cNvSpPr txBox="1">
            <a:spLocks noChangeArrowheads="1"/>
          </p:cNvSpPr>
          <p:nvPr/>
        </p:nvSpPr>
        <p:spPr bwMode="auto">
          <a:xfrm>
            <a:off x="6708775" y="2300288"/>
            <a:ext cx="33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g</a:t>
            </a:r>
            <a:r>
              <a:rPr lang="fr-FR" sz="1400" baseline="-25000"/>
              <a:t>c</a:t>
            </a:r>
            <a:endParaRPr lang="fr-FR" sz="1400"/>
          </a:p>
        </p:txBody>
      </p:sp>
      <p:sp>
        <p:nvSpPr>
          <p:cNvPr id="89" name="Text Box 147"/>
          <p:cNvSpPr txBox="1">
            <a:spLocks noChangeArrowheads="1"/>
          </p:cNvSpPr>
          <p:nvPr/>
        </p:nvSpPr>
        <p:spPr bwMode="auto">
          <a:xfrm>
            <a:off x="7442200" y="2420938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g</a:t>
            </a:r>
            <a:r>
              <a:rPr lang="fr-FR" sz="1400" baseline="-25000"/>
              <a:t>b</a:t>
            </a:r>
            <a:endParaRPr lang="fr-FR" sz="1400"/>
          </a:p>
        </p:txBody>
      </p:sp>
      <p:sp>
        <p:nvSpPr>
          <p:cNvPr id="90" name="Text Box 148"/>
          <p:cNvSpPr txBox="1">
            <a:spLocks noChangeArrowheads="1"/>
          </p:cNvSpPr>
          <p:nvPr/>
        </p:nvSpPr>
        <p:spPr bwMode="auto">
          <a:xfrm>
            <a:off x="7196138" y="3065463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g</a:t>
            </a:r>
            <a:r>
              <a:rPr lang="fr-FR" sz="1400" baseline="-25000"/>
              <a:t>p</a:t>
            </a:r>
            <a:endParaRPr lang="fr-FR" sz="1400"/>
          </a:p>
        </p:txBody>
      </p:sp>
      <p:sp>
        <p:nvSpPr>
          <p:cNvPr id="91" name="Oval 151"/>
          <p:cNvSpPr>
            <a:spLocks noChangeArrowheads="1"/>
          </p:cNvSpPr>
          <p:nvPr/>
        </p:nvSpPr>
        <p:spPr bwMode="auto">
          <a:xfrm>
            <a:off x="7216775" y="39624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" name="Oval 152"/>
          <p:cNvSpPr>
            <a:spLocks noChangeArrowheads="1"/>
          </p:cNvSpPr>
          <p:nvPr/>
        </p:nvSpPr>
        <p:spPr bwMode="auto">
          <a:xfrm>
            <a:off x="7531100" y="225107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3" name="Oval 153"/>
          <p:cNvSpPr>
            <a:spLocks noChangeArrowheads="1"/>
          </p:cNvSpPr>
          <p:nvPr/>
        </p:nvSpPr>
        <p:spPr bwMode="auto">
          <a:xfrm>
            <a:off x="6921500" y="22479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4" name="Text Box 154"/>
          <p:cNvSpPr txBox="1">
            <a:spLocks noChangeArrowheads="1"/>
          </p:cNvSpPr>
          <p:nvPr/>
        </p:nvSpPr>
        <p:spPr bwMode="auto">
          <a:xfrm>
            <a:off x="7097713" y="40274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p</a:t>
            </a:r>
          </a:p>
        </p:txBody>
      </p:sp>
      <p:sp>
        <p:nvSpPr>
          <p:cNvPr id="95" name="Text Box 155"/>
          <p:cNvSpPr txBox="1">
            <a:spLocks noChangeArrowheads="1"/>
          </p:cNvSpPr>
          <p:nvPr/>
        </p:nvSpPr>
        <p:spPr bwMode="auto">
          <a:xfrm>
            <a:off x="7686675" y="20161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b</a:t>
            </a:r>
          </a:p>
        </p:txBody>
      </p:sp>
      <p:sp>
        <p:nvSpPr>
          <p:cNvPr id="96" name="Text Box 156"/>
          <p:cNvSpPr txBox="1">
            <a:spLocks noChangeArrowheads="1"/>
          </p:cNvSpPr>
          <p:nvPr/>
        </p:nvSpPr>
        <p:spPr bwMode="auto">
          <a:xfrm>
            <a:off x="6532563" y="201771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c</a:t>
            </a:r>
          </a:p>
        </p:txBody>
      </p:sp>
      <p:sp>
        <p:nvSpPr>
          <p:cNvPr id="97" name="AutoShape 157"/>
          <p:cNvSpPr>
            <a:spLocks noChangeArrowheads="1"/>
          </p:cNvSpPr>
          <p:nvPr/>
        </p:nvSpPr>
        <p:spPr bwMode="auto">
          <a:xfrm rot="3798577">
            <a:off x="7600156" y="1412082"/>
            <a:ext cx="604837" cy="1752600"/>
          </a:xfrm>
          <a:prstGeom prst="triangle">
            <a:avLst>
              <a:gd name="adj" fmla="val 50000"/>
            </a:avLst>
          </a:prstGeom>
          <a:solidFill>
            <a:srgbClr val="A8D025">
              <a:alpha val="51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8" name="AutoShape 159"/>
          <p:cNvSpPr>
            <a:spLocks noChangeArrowheads="1"/>
          </p:cNvSpPr>
          <p:nvPr/>
        </p:nvSpPr>
        <p:spPr bwMode="auto">
          <a:xfrm rot="10827779">
            <a:off x="6951663" y="2282825"/>
            <a:ext cx="604837" cy="1752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9" name="AutoShape 160"/>
          <p:cNvSpPr>
            <a:spLocks noChangeArrowheads="1"/>
          </p:cNvSpPr>
          <p:nvPr/>
        </p:nvSpPr>
        <p:spPr bwMode="auto">
          <a:xfrm rot="6805474">
            <a:off x="7638256" y="1685132"/>
            <a:ext cx="604837" cy="1752600"/>
          </a:xfrm>
          <a:prstGeom prst="triangle">
            <a:avLst>
              <a:gd name="adj" fmla="val 50000"/>
            </a:avLst>
          </a:prstGeom>
          <a:solidFill>
            <a:srgbClr val="A8D025">
              <a:alpha val="5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0" name="AutoShape 161"/>
          <p:cNvSpPr>
            <a:spLocks noChangeArrowheads="1"/>
          </p:cNvSpPr>
          <p:nvPr/>
        </p:nvSpPr>
        <p:spPr bwMode="auto">
          <a:xfrm rot="12005393">
            <a:off x="6469063" y="2009775"/>
            <a:ext cx="604837" cy="1752600"/>
          </a:xfrm>
          <a:prstGeom prst="triangle">
            <a:avLst>
              <a:gd name="adj" fmla="val 50000"/>
            </a:avLst>
          </a:prstGeom>
          <a:solidFill>
            <a:srgbClr val="A8D025">
              <a:alpha val="5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1" name="AutoShape 162"/>
          <p:cNvSpPr>
            <a:spLocks noChangeArrowheads="1"/>
          </p:cNvSpPr>
          <p:nvPr/>
        </p:nvSpPr>
        <p:spPr bwMode="auto">
          <a:xfrm rot="6932585">
            <a:off x="7504906" y="3012282"/>
            <a:ext cx="604837" cy="1752600"/>
          </a:xfrm>
          <a:prstGeom prst="triangle">
            <a:avLst>
              <a:gd name="adj" fmla="val 50000"/>
            </a:avLst>
          </a:prstGeom>
          <a:solidFill>
            <a:srgbClr val="FF0000">
              <a:alpha val="5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" name="AutoShape 163"/>
          <p:cNvSpPr>
            <a:spLocks noChangeArrowheads="1"/>
          </p:cNvSpPr>
          <p:nvPr/>
        </p:nvSpPr>
        <p:spPr bwMode="auto">
          <a:xfrm rot="10410286">
            <a:off x="6938963" y="2892425"/>
            <a:ext cx="604837" cy="1752600"/>
          </a:xfrm>
          <a:prstGeom prst="triangle">
            <a:avLst>
              <a:gd name="adj" fmla="val 50000"/>
            </a:avLst>
          </a:prstGeom>
          <a:solidFill>
            <a:srgbClr val="A8D025">
              <a:alpha val="5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" name="AutoShape 164"/>
          <p:cNvSpPr>
            <a:spLocks noChangeArrowheads="1"/>
          </p:cNvSpPr>
          <p:nvPr/>
        </p:nvSpPr>
        <p:spPr bwMode="auto">
          <a:xfrm rot="15335094">
            <a:off x="6730206" y="1977232"/>
            <a:ext cx="604837" cy="1752600"/>
          </a:xfrm>
          <a:prstGeom prst="triangle">
            <a:avLst>
              <a:gd name="adj" fmla="val 50000"/>
            </a:avLst>
          </a:prstGeom>
          <a:solidFill>
            <a:srgbClr val="FF0000">
              <a:alpha val="5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" name="Text Box 53"/>
          <p:cNvSpPr txBox="1">
            <a:spLocks noChangeArrowheads="1"/>
          </p:cNvSpPr>
          <p:nvPr/>
        </p:nvSpPr>
        <p:spPr bwMode="auto">
          <a:xfrm>
            <a:off x="6243638" y="1450975"/>
            <a:ext cx="7741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2</a:t>
            </a:r>
            <a:r>
              <a:rPr lang="fr-FR" sz="1400" dirty="0" smtClean="0"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=20</a:t>
            </a:r>
            <a:r>
              <a:rPr lang="fr-FR" sz="1400" dirty="0">
                <a:latin typeface="Arial" charset="0"/>
                <a:ea typeface="ＭＳ Ｐゴシック" charset="-128"/>
                <a:cs typeface="ＭＳ Ｐゴシック" charset="-128"/>
                <a:sym typeface="Symbol" charset="2"/>
              </a:rPr>
              <a:t>°</a:t>
            </a:r>
            <a:endParaRPr lang="fr-FR" sz="14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5" name="Rectangle 83"/>
          <p:cNvSpPr>
            <a:spLocks noChangeArrowheads="1"/>
          </p:cNvSpPr>
          <p:nvPr/>
        </p:nvSpPr>
        <p:spPr bwMode="auto">
          <a:xfrm>
            <a:off x="284163" y="4151313"/>
            <a:ext cx="142557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  <a:latin typeface="Times" charset="0"/>
              </a:rPr>
              <a:t>Co(V)</a:t>
            </a:r>
            <a:r>
              <a:rPr lang="fr-FR" sz="1600" dirty="0">
                <a:latin typeface="Times" charset="0"/>
              </a:rPr>
              <a:t>= {</a:t>
            </a:r>
          </a:p>
          <a:p>
            <a:r>
              <a:rPr lang="fr-FR" sz="1600" dirty="0">
                <a:latin typeface="Times" charset="0"/>
              </a:rPr>
              <a:t>{V }, </a:t>
            </a:r>
          </a:p>
          <a:p>
            <a:r>
              <a:rPr lang="fr-FR" sz="1600" dirty="0">
                <a:latin typeface="Times" charset="0"/>
              </a:rPr>
              <a:t>{V</a:t>
            </a:r>
            <a:r>
              <a:rPr lang="fr-FR" sz="1600" baseline="-25000" dirty="0">
                <a:latin typeface="Times" charset="0"/>
              </a:rPr>
              <a:t>1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3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4</a:t>
            </a:r>
            <a:r>
              <a:rPr lang="fr-FR" sz="1600" dirty="0">
                <a:latin typeface="Times" charset="0"/>
              </a:rPr>
              <a:t>},</a:t>
            </a:r>
          </a:p>
          <a:p>
            <a:r>
              <a:rPr lang="fr-FR" sz="1600" dirty="0">
                <a:latin typeface="Times" charset="0"/>
              </a:rPr>
              <a:t>{V</a:t>
            </a:r>
            <a:r>
              <a:rPr lang="fr-FR" sz="1600" baseline="-25000" dirty="0">
                <a:latin typeface="Times" charset="0"/>
              </a:rPr>
              <a:t>2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3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4</a:t>
            </a:r>
            <a:r>
              <a:rPr lang="fr-FR" sz="1600" dirty="0">
                <a:latin typeface="Times" charset="0"/>
              </a:rPr>
              <a:t>}, </a:t>
            </a:r>
          </a:p>
          <a:p>
            <a:r>
              <a:rPr lang="fr-FR" sz="1600" dirty="0">
                <a:latin typeface="Times" charset="0"/>
              </a:rPr>
              <a:t>{V</a:t>
            </a:r>
            <a:r>
              <a:rPr lang="fr-FR" sz="1600" baseline="-25000" dirty="0">
                <a:latin typeface="Times" charset="0"/>
              </a:rPr>
              <a:t>3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4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5</a:t>
            </a:r>
            <a:r>
              <a:rPr lang="fr-FR" sz="1600" dirty="0">
                <a:latin typeface="Times" charset="0"/>
              </a:rPr>
              <a:t>},</a:t>
            </a:r>
          </a:p>
          <a:p>
            <a:r>
              <a:rPr lang="fr-FR" sz="1600" dirty="0">
                <a:latin typeface="Times" charset="0"/>
              </a:rPr>
              <a:t>{V</a:t>
            </a:r>
            <a:r>
              <a:rPr lang="fr-FR" sz="1600" baseline="-25000" dirty="0">
                <a:latin typeface="Times" charset="0"/>
              </a:rPr>
              <a:t>1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4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6</a:t>
            </a:r>
            <a:r>
              <a:rPr lang="fr-FR" sz="1600" dirty="0">
                <a:latin typeface="Times" charset="0"/>
              </a:rPr>
              <a:t>},</a:t>
            </a:r>
          </a:p>
          <a:p>
            <a:r>
              <a:rPr lang="fr-FR" sz="1600" dirty="0">
                <a:latin typeface="Times" charset="0"/>
              </a:rPr>
              <a:t>{V</a:t>
            </a:r>
            <a:r>
              <a:rPr lang="fr-FR" sz="1600" baseline="-25000" dirty="0">
                <a:latin typeface="Times" charset="0"/>
              </a:rPr>
              <a:t>2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4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6</a:t>
            </a:r>
            <a:r>
              <a:rPr lang="fr-FR" sz="1600" dirty="0">
                <a:latin typeface="Times" charset="0"/>
              </a:rPr>
              <a:t>},</a:t>
            </a:r>
          </a:p>
          <a:p>
            <a:r>
              <a:rPr lang="fr-FR" sz="1600" dirty="0">
                <a:latin typeface="Times" charset="0"/>
              </a:rPr>
              <a:t>{V</a:t>
            </a:r>
            <a:r>
              <a:rPr lang="fr-FR" sz="1600" baseline="-25000" dirty="0">
                <a:latin typeface="Times" charset="0"/>
              </a:rPr>
              <a:t>4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5</a:t>
            </a:r>
            <a:r>
              <a:rPr lang="fr-FR" sz="1600" dirty="0">
                <a:latin typeface="Times" charset="0"/>
              </a:rPr>
              <a:t>, V</a:t>
            </a:r>
            <a:r>
              <a:rPr lang="fr-FR" sz="1600" baseline="-25000" dirty="0">
                <a:latin typeface="Times" charset="0"/>
              </a:rPr>
              <a:t>6</a:t>
            </a:r>
            <a:r>
              <a:rPr lang="fr-FR" sz="1600" dirty="0">
                <a:latin typeface="Times" charset="0"/>
              </a:rPr>
              <a:t>}</a:t>
            </a:r>
          </a:p>
          <a:p>
            <a:r>
              <a:rPr lang="fr-FR" sz="1600" dirty="0">
                <a:latin typeface="Times" charset="0"/>
              </a:rPr>
              <a:t>}</a:t>
            </a:r>
          </a:p>
        </p:txBody>
      </p:sp>
      <p:sp>
        <p:nvSpPr>
          <p:cNvPr id="106" name="Rectangle 110"/>
          <p:cNvSpPr>
            <a:spLocks noChangeArrowheads="1"/>
          </p:cNvSpPr>
          <p:nvPr/>
        </p:nvSpPr>
        <p:spPr bwMode="auto">
          <a:xfrm>
            <a:off x="335492" y="4715404"/>
            <a:ext cx="1154113" cy="231775"/>
          </a:xfrm>
          <a:prstGeom prst="rect">
            <a:avLst/>
          </a:prstGeom>
          <a:solidFill>
            <a:schemeClr val="fol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23" grpId="0" build="p" autoUpdateAnimBg="0"/>
      <p:bldP spid="829525" grpId="0"/>
      <p:bldP spid="105" grpId="0" build="p" autoUpdateAnimBg="0"/>
      <p:bldP spid="1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Wireless </a:t>
            </a:r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 smtClean="0"/>
              <a:t>Sensors</a:t>
            </a:r>
            <a:endParaRPr lang="fr-FR" dirty="0"/>
          </a:p>
        </p:txBody>
      </p:sp>
      <p:pic>
        <p:nvPicPr>
          <p:cNvPr id="797700" name="Picture 4" descr="Imote2_lr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1206500"/>
            <a:ext cx="1765300" cy="1293813"/>
          </a:xfrm>
          <a:prstGeom prst="rect">
            <a:avLst/>
          </a:prstGeom>
          <a:noFill/>
        </p:spPr>
      </p:pic>
      <p:pic>
        <p:nvPicPr>
          <p:cNvPr id="797701" name="Picture 5" descr="IMB_BRD"/>
          <p:cNvPicPr>
            <a:picLocks noChangeAspect="1" noChangeArrowheads="1"/>
          </p:cNvPicPr>
          <p:nvPr/>
        </p:nvPicPr>
        <p:blipFill>
          <a:blip r:embed="rId4"/>
          <a:srcRect r="35648"/>
          <a:stretch>
            <a:fillRect/>
          </a:stretch>
        </p:blipFill>
        <p:spPr bwMode="auto">
          <a:xfrm>
            <a:off x="384175" y="3481388"/>
            <a:ext cx="1373188" cy="1247775"/>
          </a:xfrm>
          <a:prstGeom prst="rect">
            <a:avLst/>
          </a:prstGeom>
          <a:noFill/>
        </p:spPr>
      </p:pic>
      <p:sp>
        <p:nvSpPr>
          <p:cNvPr id="797702" name="Text Box 6"/>
          <p:cNvSpPr txBox="1">
            <a:spLocks noChangeArrowheads="1"/>
          </p:cNvSpPr>
          <p:nvPr/>
        </p:nvSpPr>
        <p:spPr bwMode="auto">
          <a:xfrm>
            <a:off x="695325" y="2462213"/>
            <a:ext cx="903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>
                <a:latin typeface="Times" charset="0"/>
              </a:rPr>
              <a:t>Imote2</a:t>
            </a:r>
          </a:p>
        </p:txBody>
      </p:sp>
      <p:sp>
        <p:nvSpPr>
          <p:cNvPr id="797703" name="Text Box 7"/>
          <p:cNvSpPr txBox="1">
            <a:spLocks noChangeArrowheads="1"/>
          </p:cNvSpPr>
          <p:nvPr/>
        </p:nvSpPr>
        <p:spPr bwMode="auto">
          <a:xfrm>
            <a:off x="77788" y="4748213"/>
            <a:ext cx="2011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>
                <a:latin typeface="Times" charset="0"/>
              </a:rPr>
              <a:t>Multimedia board</a:t>
            </a:r>
          </a:p>
        </p:txBody>
      </p:sp>
      <p:pic>
        <p:nvPicPr>
          <p:cNvPr id="797704" name="Picture 8" descr="bam_quake_SI_12_27_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73288" y="1068388"/>
            <a:ext cx="5638800" cy="5638800"/>
          </a:xfrm>
          <a:prstGeom prst="rect">
            <a:avLst/>
          </a:prstGeom>
          <a:noFill/>
        </p:spPr>
      </p:pic>
      <p:pic>
        <p:nvPicPr>
          <p:cNvPr id="797705" name="Picture 9" descr="Helicopter 10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3584575" y="1125538"/>
            <a:ext cx="2792413" cy="1065212"/>
          </a:xfrm>
          <a:prstGeom prst="rect">
            <a:avLst/>
          </a:prstGeom>
          <a:noFill/>
        </p:spPr>
      </p:pic>
      <p:grpSp>
        <p:nvGrpSpPr>
          <p:cNvPr id="797706" name="Group 10"/>
          <p:cNvGrpSpPr>
            <a:grpSpLocks/>
          </p:cNvGrpSpPr>
          <p:nvPr/>
        </p:nvGrpSpPr>
        <p:grpSpPr bwMode="auto">
          <a:xfrm>
            <a:off x="2728913" y="5799138"/>
            <a:ext cx="336550" cy="336550"/>
            <a:chOff x="2412" y="3236"/>
            <a:chExt cx="212" cy="212"/>
          </a:xfrm>
        </p:grpSpPr>
        <p:sp>
          <p:nvSpPr>
            <p:cNvPr id="797707" name="Oval 11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08" name="Oval 12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09" name="Oval 13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10" name="Group 14"/>
          <p:cNvGrpSpPr>
            <a:grpSpLocks/>
          </p:cNvGrpSpPr>
          <p:nvPr/>
        </p:nvGrpSpPr>
        <p:grpSpPr bwMode="auto">
          <a:xfrm>
            <a:off x="5608638" y="5748338"/>
            <a:ext cx="336550" cy="336550"/>
            <a:chOff x="2412" y="3236"/>
            <a:chExt cx="212" cy="212"/>
          </a:xfrm>
        </p:grpSpPr>
        <p:sp>
          <p:nvSpPr>
            <p:cNvPr id="797711" name="Oval 15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12" name="Oval 16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13" name="Oval 17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14" name="Group 18"/>
          <p:cNvGrpSpPr>
            <a:grpSpLocks/>
          </p:cNvGrpSpPr>
          <p:nvPr/>
        </p:nvGrpSpPr>
        <p:grpSpPr bwMode="auto">
          <a:xfrm>
            <a:off x="3314700" y="5418138"/>
            <a:ext cx="336550" cy="336550"/>
            <a:chOff x="2412" y="3236"/>
            <a:chExt cx="212" cy="212"/>
          </a:xfrm>
        </p:grpSpPr>
        <p:sp>
          <p:nvSpPr>
            <p:cNvPr id="797715" name="Oval 19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16" name="Oval 20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17" name="Oval 21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18" name="Group 22"/>
          <p:cNvGrpSpPr>
            <a:grpSpLocks/>
          </p:cNvGrpSpPr>
          <p:nvPr/>
        </p:nvGrpSpPr>
        <p:grpSpPr bwMode="auto">
          <a:xfrm>
            <a:off x="2527300" y="4419600"/>
            <a:ext cx="336550" cy="336550"/>
            <a:chOff x="2412" y="3236"/>
            <a:chExt cx="212" cy="212"/>
          </a:xfrm>
        </p:grpSpPr>
        <p:sp>
          <p:nvSpPr>
            <p:cNvPr id="797719" name="Oval 23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20" name="Oval 24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21" name="Oval 25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22" name="Group 26"/>
          <p:cNvGrpSpPr>
            <a:grpSpLocks/>
          </p:cNvGrpSpPr>
          <p:nvPr/>
        </p:nvGrpSpPr>
        <p:grpSpPr bwMode="auto">
          <a:xfrm>
            <a:off x="3263900" y="2870200"/>
            <a:ext cx="336550" cy="336550"/>
            <a:chOff x="2412" y="3236"/>
            <a:chExt cx="212" cy="212"/>
          </a:xfrm>
        </p:grpSpPr>
        <p:sp>
          <p:nvSpPr>
            <p:cNvPr id="797723" name="Oval 27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24" name="Oval 28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25" name="Oval 29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26" name="Group 30"/>
          <p:cNvGrpSpPr>
            <a:grpSpLocks/>
          </p:cNvGrpSpPr>
          <p:nvPr/>
        </p:nvGrpSpPr>
        <p:grpSpPr bwMode="auto">
          <a:xfrm>
            <a:off x="4110038" y="3578225"/>
            <a:ext cx="336550" cy="336550"/>
            <a:chOff x="2412" y="3236"/>
            <a:chExt cx="212" cy="212"/>
          </a:xfrm>
        </p:grpSpPr>
        <p:sp>
          <p:nvSpPr>
            <p:cNvPr id="797727" name="Oval 31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28" name="Oval 32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29" name="Oval 33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30" name="Group 34"/>
          <p:cNvGrpSpPr>
            <a:grpSpLocks/>
          </p:cNvGrpSpPr>
          <p:nvPr/>
        </p:nvGrpSpPr>
        <p:grpSpPr bwMode="auto">
          <a:xfrm>
            <a:off x="4381500" y="2895600"/>
            <a:ext cx="336550" cy="336550"/>
            <a:chOff x="2412" y="3236"/>
            <a:chExt cx="212" cy="212"/>
          </a:xfrm>
        </p:grpSpPr>
        <p:sp>
          <p:nvSpPr>
            <p:cNvPr id="797731" name="Oval 35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32" name="Oval 36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33" name="Oval 37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34" name="Group 38"/>
          <p:cNvGrpSpPr>
            <a:grpSpLocks/>
          </p:cNvGrpSpPr>
          <p:nvPr/>
        </p:nvGrpSpPr>
        <p:grpSpPr bwMode="auto">
          <a:xfrm>
            <a:off x="4846638" y="3409950"/>
            <a:ext cx="336550" cy="336550"/>
            <a:chOff x="2412" y="3236"/>
            <a:chExt cx="212" cy="212"/>
          </a:xfrm>
        </p:grpSpPr>
        <p:sp>
          <p:nvSpPr>
            <p:cNvPr id="797735" name="Oval 39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36" name="Oval 40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37" name="Oval 41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38" name="Group 42"/>
          <p:cNvGrpSpPr>
            <a:grpSpLocks/>
          </p:cNvGrpSpPr>
          <p:nvPr/>
        </p:nvGrpSpPr>
        <p:grpSpPr bwMode="auto">
          <a:xfrm>
            <a:off x="3990975" y="3986213"/>
            <a:ext cx="336550" cy="336550"/>
            <a:chOff x="2412" y="3236"/>
            <a:chExt cx="212" cy="212"/>
          </a:xfrm>
        </p:grpSpPr>
        <p:sp>
          <p:nvSpPr>
            <p:cNvPr id="797739" name="Oval 43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40" name="Oval 44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41" name="Oval 45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42" name="Group 46"/>
          <p:cNvGrpSpPr>
            <a:grpSpLocks/>
          </p:cNvGrpSpPr>
          <p:nvPr/>
        </p:nvGrpSpPr>
        <p:grpSpPr bwMode="auto">
          <a:xfrm>
            <a:off x="3652838" y="3578225"/>
            <a:ext cx="336550" cy="336550"/>
            <a:chOff x="2412" y="3236"/>
            <a:chExt cx="212" cy="212"/>
          </a:xfrm>
        </p:grpSpPr>
        <p:sp>
          <p:nvSpPr>
            <p:cNvPr id="797743" name="Oval 47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44" name="Oval 48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45" name="Oval 49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46" name="Group 50"/>
          <p:cNvGrpSpPr>
            <a:grpSpLocks/>
          </p:cNvGrpSpPr>
          <p:nvPr/>
        </p:nvGrpSpPr>
        <p:grpSpPr bwMode="auto">
          <a:xfrm>
            <a:off x="3432175" y="5883275"/>
            <a:ext cx="336550" cy="336550"/>
            <a:chOff x="2412" y="3236"/>
            <a:chExt cx="212" cy="212"/>
          </a:xfrm>
        </p:grpSpPr>
        <p:sp>
          <p:nvSpPr>
            <p:cNvPr id="797747" name="Oval 51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48" name="Oval 52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49" name="Oval 53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50" name="Group 54"/>
          <p:cNvGrpSpPr>
            <a:grpSpLocks/>
          </p:cNvGrpSpPr>
          <p:nvPr/>
        </p:nvGrpSpPr>
        <p:grpSpPr bwMode="auto">
          <a:xfrm>
            <a:off x="5176838" y="6010275"/>
            <a:ext cx="336550" cy="336550"/>
            <a:chOff x="2412" y="3236"/>
            <a:chExt cx="212" cy="212"/>
          </a:xfrm>
        </p:grpSpPr>
        <p:sp>
          <p:nvSpPr>
            <p:cNvPr id="797751" name="Oval 55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52" name="Oval 56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53" name="Oval 57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54" name="Group 58"/>
          <p:cNvGrpSpPr>
            <a:grpSpLocks/>
          </p:cNvGrpSpPr>
          <p:nvPr/>
        </p:nvGrpSpPr>
        <p:grpSpPr bwMode="auto">
          <a:xfrm>
            <a:off x="5956300" y="6086475"/>
            <a:ext cx="336550" cy="336550"/>
            <a:chOff x="2412" y="3236"/>
            <a:chExt cx="212" cy="212"/>
          </a:xfrm>
        </p:grpSpPr>
        <p:sp>
          <p:nvSpPr>
            <p:cNvPr id="797755" name="Oval 59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56" name="Oval 60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57" name="Oval 61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58" name="Group 62"/>
          <p:cNvGrpSpPr>
            <a:grpSpLocks/>
          </p:cNvGrpSpPr>
          <p:nvPr/>
        </p:nvGrpSpPr>
        <p:grpSpPr bwMode="auto">
          <a:xfrm>
            <a:off x="6505575" y="4673600"/>
            <a:ext cx="336550" cy="336550"/>
            <a:chOff x="2412" y="3236"/>
            <a:chExt cx="212" cy="212"/>
          </a:xfrm>
        </p:grpSpPr>
        <p:sp>
          <p:nvSpPr>
            <p:cNvPr id="797759" name="Oval 63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60" name="Oval 64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61" name="Oval 65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62" name="Group 66"/>
          <p:cNvGrpSpPr>
            <a:grpSpLocks/>
          </p:cNvGrpSpPr>
          <p:nvPr/>
        </p:nvGrpSpPr>
        <p:grpSpPr bwMode="auto">
          <a:xfrm>
            <a:off x="6024563" y="4951413"/>
            <a:ext cx="336550" cy="336550"/>
            <a:chOff x="2412" y="3236"/>
            <a:chExt cx="212" cy="212"/>
          </a:xfrm>
        </p:grpSpPr>
        <p:sp>
          <p:nvSpPr>
            <p:cNvPr id="797763" name="Oval 67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64" name="Oval 68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65" name="Oval 69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66" name="Group 70"/>
          <p:cNvGrpSpPr>
            <a:grpSpLocks/>
          </p:cNvGrpSpPr>
          <p:nvPr/>
        </p:nvGrpSpPr>
        <p:grpSpPr bwMode="auto">
          <a:xfrm>
            <a:off x="6303963" y="5207000"/>
            <a:ext cx="336550" cy="336550"/>
            <a:chOff x="2412" y="3236"/>
            <a:chExt cx="212" cy="212"/>
          </a:xfrm>
        </p:grpSpPr>
        <p:sp>
          <p:nvSpPr>
            <p:cNvPr id="797767" name="Oval 71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68" name="Oval 72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69" name="Oval 73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70" name="Group 74"/>
          <p:cNvGrpSpPr>
            <a:grpSpLocks/>
          </p:cNvGrpSpPr>
          <p:nvPr/>
        </p:nvGrpSpPr>
        <p:grpSpPr bwMode="auto">
          <a:xfrm>
            <a:off x="4227513" y="4791075"/>
            <a:ext cx="336550" cy="336550"/>
            <a:chOff x="2412" y="3236"/>
            <a:chExt cx="212" cy="212"/>
          </a:xfrm>
        </p:grpSpPr>
        <p:sp>
          <p:nvSpPr>
            <p:cNvPr id="797771" name="Oval 75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72" name="Oval 76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73" name="Oval 77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74" name="Group 78"/>
          <p:cNvGrpSpPr>
            <a:grpSpLocks/>
          </p:cNvGrpSpPr>
          <p:nvPr/>
        </p:nvGrpSpPr>
        <p:grpSpPr bwMode="auto">
          <a:xfrm>
            <a:off x="6370638" y="2667000"/>
            <a:ext cx="336550" cy="336550"/>
            <a:chOff x="2412" y="3236"/>
            <a:chExt cx="212" cy="212"/>
          </a:xfrm>
        </p:grpSpPr>
        <p:sp>
          <p:nvSpPr>
            <p:cNvPr id="797775" name="Oval 79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76" name="Oval 80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77" name="Oval 81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78" name="Group 82"/>
          <p:cNvGrpSpPr>
            <a:grpSpLocks/>
          </p:cNvGrpSpPr>
          <p:nvPr/>
        </p:nvGrpSpPr>
        <p:grpSpPr bwMode="auto">
          <a:xfrm>
            <a:off x="5973763" y="3022600"/>
            <a:ext cx="336550" cy="336550"/>
            <a:chOff x="2412" y="3236"/>
            <a:chExt cx="212" cy="212"/>
          </a:xfrm>
        </p:grpSpPr>
        <p:sp>
          <p:nvSpPr>
            <p:cNvPr id="797779" name="Oval 83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80" name="Oval 84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81" name="Oval 85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82" name="Group 86"/>
          <p:cNvGrpSpPr>
            <a:grpSpLocks/>
          </p:cNvGrpSpPr>
          <p:nvPr/>
        </p:nvGrpSpPr>
        <p:grpSpPr bwMode="auto">
          <a:xfrm>
            <a:off x="6557963" y="3106738"/>
            <a:ext cx="336550" cy="336550"/>
            <a:chOff x="2412" y="3236"/>
            <a:chExt cx="212" cy="212"/>
          </a:xfrm>
        </p:grpSpPr>
        <p:sp>
          <p:nvSpPr>
            <p:cNvPr id="797783" name="Oval 87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84" name="Oval 88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85" name="Oval 89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86" name="Group 90"/>
          <p:cNvGrpSpPr>
            <a:grpSpLocks/>
          </p:cNvGrpSpPr>
          <p:nvPr/>
        </p:nvGrpSpPr>
        <p:grpSpPr bwMode="auto">
          <a:xfrm>
            <a:off x="6208713" y="3690938"/>
            <a:ext cx="336550" cy="336550"/>
            <a:chOff x="2412" y="3236"/>
            <a:chExt cx="212" cy="212"/>
          </a:xfrm>
        </p:grpSpPr>
        <p:sp>
          <p:nvSpPr>
            <p:cNvPr id="797787" name="Oval 91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88" name="Oval 92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89" name="Oval 93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90" name="Group 94"/>
          <p:cNvGrpSpPr>
            <a:grpSpLocks/>
          </p:cNvGrpSpPr>
          <p:nvPr/>
        </p:nvGrpSpPr>
        <p:grpSpPr bwMode="auto">
          <a:xfrm>
            <a:off x="7124700" y="5256213"/>
            <a:ext cx="336550" cy="336550"/>
            <a:chOff x="2412" y="3236"/>
            <a:chExt cx="212" cy="212"/>
          </a:xfrm>
        </p:grpSpPr>
        <p:sp>
          <p:nvSpPr>
            <p:cNvPr id="797791" name="Oval 95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92" name="Oval 96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93" name="Oval 97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94" name="Group 98"/>
          <p:cNvGrpSpPr>
            <a:grpSpLocks/>
          </p:cNvGrpSpPr>
          <p:nvPr/>
        </p:nvGrpSpPr>
        <p:grpSpPr bwMode="auto">
          <a:xfrm>
            <a:off x="7089775" y="6137275"/>
            <a:ext cx="336550" cy="336550"/>
            <a:chOff x="2412" y="3236"/>
            <a:chExt cx="212" cy="212"/>
          </a:xfrm>
        </p:grpSpPr>
        <p:sp>
          <p:nvSpPr>
            <p:cNvPr id="797795" name="Oval 99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96" name="Oval 100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797" name="Oval 101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798" name="Group 102"/>
          <p:cNvGrpSpPr>
            <a:grpSpLocks/>
          </p:cNvGrpSpPr>
          <p:nvPr/>
        </p:nvGrpSpPr>
        <p:grpSpPr bwMode="auto">
          <a:xfrm>
            <a:off x="3711575" y="4851400"/>
            <a:ext cx="336550" cy="336550"/>
            <a:chOff x="2412" y="3236"/>
            <a:chExt cx="212" cy="212"/>
          </a:xfrm>
        </p:grpSpPr>
        <p:sp>
          <p:nvSpPr>
            <p:cNvPr id="797799" name="Oval 103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00" name="Oval 104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01" name="Oval 105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802" name="Group 106"/>
          <p:cNvGrpSpPr>
            <a:grpSpLocks/>
          </p:cNvGrpSpPr>
          <p:nvPr/>
        </p:nvGrpSpPr>
        <p:grpSpPr bwMode="auto">
          <a:xfrm>
            <a:off x="2941638" y="3409950"/>
            <a:ext cx="336550" cy="336550"/>
            <a:chOff x="2412" y="3236"/>
            <a:chExt cx="212" cy="212"/>
          </a:xfrm>
        </p:grpSpPr>
        <p:sp>
          <p:nvSpPr>
            <p:cNvPr id="797803" name="Oval 107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04" name="Oval 108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05" name="Oval 109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806" name="Group 110"/>
          <p:cNvGrpSpPr>
            <a:grpSpLocks/>
          </p:cNvGrpSpPr>
          <p:nvPr/>
        </p:nvGrpSpPr>
        <p:grpSpPr bwMode="auto">
          <a:xfrm>
            <a:off x="3094038" y="6289675"/>
            <a:ext cx="336550" cy="336550"/>
            <a:chOff x="2412" y="3236"/>
            <a:chExt cx="212" cy="212"/>
          </a:xfrm>
        </p:grpSpPr>
        <p:sp>
          <p:nvSpPr>
            <p:cNvPr id="797807" name="Oval 111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08" name="Oval 112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09" name="Oval 113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810" name="Group 114"/>
          <p:cNvGrpSpPr>
            <a:grpSpLocks/>
          </p:cNvGrpSpPr>
          <p:nvPr/>
        </p:nvGrpSpPr>
        <p:grpSpPr bwMode="auto">
          <a:xfrm>
            <a:off x="5067300" y="4910138"/>
            <a:ext cx="336550" cy="336550"/>
            <a:chOff x="2412" y="3236"/>
            <a:chExt cx="212" cy="212"/>
          </a:xfrm>
        </p:grpSpPr>
        <p:sp>
          <p:nvSpPr>
            <p:cNvPr id="797811" name="Oval 115"/>
            <p:cNvSpPr>
              <a:spLocks noChangeArrowheads="1"/>
            </p:cNvSpPr>
            <p:nvPr/>
          </p:nvSpPr>
          <p:spPr bwMode="auto">
            <a:xfrm>
              <a:off x="2472" y="3300"/>
              <a:ext cx="92" cy="84"/>
            </a:xfrm>
            <a:prstGeom prst="ellipse">
              <a:avLst/>
            </a:prstGeom>
            <a:solidFill>
              <a:srgbClr val="DB403A">
                <a:alpha val="75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12" name="Oval 116"/>
            <p:cNvSpPr>
              <a:spLocks noChangeArrowheads="1"/>
            </p:cNvSpPr>
            <p:nvPr/>
          </p:nvSpPr>
          <p:spPr bwMode="auto">
            <a:xfrm>
              <a:off x="2448" y="3272"/>
              <a:ext cx="140" cy="140"/>
            </a:xfrm>
            <a:prstGeom prst="ellipse">
              <a:avLst/>
            </a:prstGeom>
            <a:noFill/>
            <a:ln w="19050">
              <a:solidFill>
                <a:schemeClr val="bg1">
                  <a:alpha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13" name="Oval 117"/>
            <p:cNvSpPr>
              <a:spLocks noChangeArrowheads="1"/>
            </p:cNvSpPr>
            <p:nvPr/>
          </p:nvSpPr>
          <p:spPr bwMode="auto">
            <a:xfrm>
              <a:off x="2412" y="3236"/>
              <a:ext cx="212" cy="212"/>
            </a:xfrm>
            <a:prstGeom prst="ellipse">
              <a:avLst/>
            </a:prstGeom>
            <a:noFill/>
            <a:ln w="19050">
              <a:solidFill>
                <a:schemeClr val="bg1">
                  <a:alpha val="41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814" name="Group 118"/>
          <p:cNvGrpSpPr>
            <a:grpSpLocks/>
          </p:cNvGrpSpPr>
          <p:nvPr/>
        </p:nvGrpSpPr>
        <p:grpSpPr bwMode="auto">
          <a:xfrm>
            <a:off x="2535238" y="2466975"/>
            <a:ext cx="5157787" cy="4225925"/>
            <a:chOff x="1324" y="1574"/>
            <a:chExt cx="3249" cy="2662"/>
          </a:xfrm>
        </p:grpSpPr>
        <p:sp>
          <p:nvSpPr>
            <p:cNvPr id="797815" name="Oval 119"/>
            <p:cNvSpPr>
              <a:spLocks noChangeArrowheads="1"/>
            </p:cNvSpPr>
            <p:nvPr/>
          </p:nvSpPr>
          <p:spPr bwMode="auto">
            <a:xfrm>
              <a:off x="3410" y="1684"/>
              <a:ext cx="763" cy="904"/>
            </a:xfrm>
            <a:prstGeom prst="ellipse">
              <a:avLst/>
            </a:prstGeom>
            <a:solidFill>
              <a:srgbClr val="FFFF00">
                <a:alpha val="4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16" name="Oval 120"/>
            <p:cNvSpPr>
              <a:spLocks noChangeArrowheads="1"/>
            </p:cNvSpPr>
            <p:nvPr/>
          </p:nvSpPr>
          <p:spPr bwMode="auto">
            <a:xfrm>
              <a:off x="1324" y="3402"/>
              <a:ext cx="939" cy="802"/>
            </a:xfrm>
            <a:prstGeom prst="ellipse">
              <a:avLst/>
            </a:prstGeom>
            <a:solidFill>
              <a:srgbClr val="FFFF00">
                <a:alpha val="4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17" name="Oval 121"/>
            <p:cNvSpPr>
              <a:spLocks noChangeArrowheads="1"/>
            </p:cNvSpPr>
            <p:nvPr/>
          </p:nvSpPr>
          <p:spPr bwMode="auto">
            <a:xfrm>
              <a:off x="2886" y="3434"/>
              <a:ext cx="939" cy="802"/>
            </a:xfrm>
            <a:prstGeom prst="ellipse">
              <a:avLst/>
            </a:prstGeom>
            <a:solidFill>
              <a:srgbClr val="FFFF00">
                <a:alpha val="4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18" name="Oval 122"/>
            <p:cNvSpPr>
              <a:spLocks noChangeArrowheads="1"/>
            </p:cNvSpPr>
            <p:nvPr/>
          </p:nvSpPr>
          <p:spPr bwMode="auto">
            <a:xfrm>
              <a:off x="1595" y="1574"/>
              <a:ext cx="1408" cy="1250"/>
            </a:xfrm>
            <a:prstGeom prst="ellipse">
              <a:avLst/>
            </a:prstGeom>
            <a:solidFill>
              <a:srgbClr val="FFFF00">
                <a:alpha val="4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19" name="Oval 123"/>
            <p:cNvSpPr>
              <a:spLocks noChangeArrowheads="1"/>
            </p:cNvSpPr>
            <p:nvPr/>
          </p:nvSpPr>
          <p:spPr bwMode="auto">
            <a:xfrm>
              <a:off x="1969" y="2859"/>
              <a:ext cx="1184" cy="690"/>
            </a:xfrm>
            <a:prstGeom prst="ellipse">
              <a:avLst/>
            </a:prstGeom>
            <a:solidFill>
              <a:srgbClr val="FFFF00">
                <a:alpha val="4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20" name="Oval 124"/>
            <p:cNvSpPr>
              <a:spLocks noChangeArrowheads="1"/>
            </p:cNvSpPr>
            <p:nvPr/>
          </p:nvSpPr>
          <p:spPr bwMode="auto">
            <a:xfrm rot="1273098">
              <a:off x="3367" y="2810"/>
              <a:ext cx="1206" cy="818"/>
            </a:xfrm>
            <a:prstGeom prst="ellipse">
              <a:avLst/>
            </a:prstGeom>
            <a:solidFill>
              <a:srgbClr val="FFFF00">
                <a:alpha val="4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7821" name="Group 125"/>
          <p:cNvGrpSpPr>
            <a:grpSpLocks/>
          </p:cNvGrpSpPr>
          <p:nvPr/>
        </p:nvGrpSpPr>
        <p:grpSpPr bwMode="auto">
          <a:xfrm>
            <a:off x="3492500" y="3232150"/>
            <a:ext cx="3165475" cy="2630488"/>
            <a:chOff x="1927" y="2056"/>
            <a:chExt cx="1994" cy="1657"/>
          </a:xfrm>
        </p:grpSpPr>
        <p:sp>
          <p:nvSpPr>
            <p:cNvPr id="797822" name="Line 126"/>
            <p:cNvSpPr>
              <a:spLocks noChangeShapeType="1"/>
            </p:cNvSpPr>
            <p:nvPr/>
          </p:nvSpPr>
          <p:spPr bwMode="auto">
            <a:xfrm>
              <a:off x="2370" y="2736"/>
              <a:ext cx="96" cy="29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23" name="Line 127"/>
            <p:cNvSpPr>
              <a:spLocks noChangeShapeType="1"/>
            </p:cNvSpPr>
            <p:nvPr/>
          </p:nvSpPr>
          <p:spPr bwMode="auto">
            <a:xfrm>
              <a:off x="3031" y="3200"/>
              <a:ext cx="304" cy="50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24" name="Line 128"/>
            <p:cNvSpPr>
              <a:spLocks noChangeShapeType="1"/>
            </p:cNvSpPr>
            <p:nvPr/>
          </p:nvSpPr>
          <p:spPr bwMode="auto">
            <a:xfrm flipH="1">
              <a:off x="3405" y="3409"/>
              <a:ext cx="373" cy="30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25" name="Line 129"/>
            <p:cNvSpPr>
              <a:spLocks noChangeShapeType="1"/>
            </p:cNvSpPr>
            <p:nvPr/>
          </p:nvSpPr>
          <p:spPr bwMode="auto">
            <a:xfrm>
              <a:off x="3729" y="2459"/>
              <a:ext cx="192" cy="56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26" name="Line 130"/>
            <p:cNvSpPr>
              <a:spLocks noChangeShapeType="1"/>
            </p:cNvSpPr>
            <p:nvPr/>
          </p:nvSpPr>
          <p:spPr bwMode="auto">
            <a:xfrm flipV="1">
              <a:off x="2914" y="2056"/>
              <a:ext cx="667" cy="21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827" name="Line 131"/>
            <p:cNvSpPr>
              <a:spLocks noChangeShapeType="1"/>
            </p:cNvSpPr>
            <p:nvPr/>
          </p:nvSpPr>
          <p:spPr bwMode="auto">
            <a:xfrm flipV="1">
              <a:off x="1927" y="3217"/>
              <a:ext cx="235" cy="30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797829" name="Picture 133" descr="rocket2"/>
          <p:cNvPicPr>
            <a:picLocks noChangeAspect="1" noChangeArrowheads="1"/>
          </p:cNvPicPr>
          <p:nvPr/>
        </p:nvPicPr>
        <p:blipFill>
          <a:blip r:embed="rId8"/>
          <a:srcRect l="23230" r="20934"/>
          <a:stretch>
            <a:fillRect/>
          </a:stretch>
        </p:blipFill>
        <p:spPr bwMode="auto">
          <a:xfrm>
            <a:off x="6651625" y="1789113"/>
            <a:ext cx="2316163" cy="3111500"/>
          </a:xfrm>
          <a:prstGeom prst="rect">
            <a:avLst/>
          </a:prstGeom>
          <a:noFill/>
          <a:ln w="28575">
            <a:solidFill>
              <a:srgbClr val="CD0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Comparison</a:t>
            </a:r>
            <a:r>
              <a:rPr lang="fr-FR" dirty="0" smtClean="0"/>
              <a:t> of </a:t>
            </a:r>
            <a:r>
              <a:rPr lang="fr-FR" dirty="0" err="1" smtClean="0"/>
              <a:t>cover-set</a:t>
            </a:r>
            <a:r>
              <a:rPr lang="fr-FR" dirty="0" smtClean="0"/>
              <a:t> </a:t>
            </a:r>
            <a:r>
              <a:rPr lang="fr-FR" dirty="0" err="1" smtClean="0"/>
              <a:t>strategies</a:t>
            </a:r>
            <a:endParaRPr lang="fr-FR" dirty="0"/>
          </a:p>
        </p:txBody>
      </p:sp>
      <p:graphicFrame>
        <p:nvGraphicFramePr>
          <p:cNvPr id="3" name="Diagramme 2"/>
          <p:cNvGraphicFramePr/>
          <p:nvPr/>
        </p:nvGraphicFramePr>
        <p:xfrm>
          <a:off x="878417" y="1598082"/>
          <a:ext cx="7387166" cy="4572001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er 11"/>
          <p:cNvGrpSpPr/>
          <p:nvPr/>
        </p:nvGrpSpPr>
        <p:grpSpPr>
          <a:xfrm>
            <a:off x="932926" y="1698090"/>
            <a:ext cx="1416581" cy="942186"/>
            <a:chOff x="932926" y="1698090"/>
            <a:chExt cx="1416581" cy="942186"/>
          </a:xfrm>
        </p:grpSpPr>
        <p:sp>
          <p:nvSpPr>
            <p:cNvPr id="5" name="AutoShape 29"/>
            <p:cNvSpPr>
              <a:spLocks noChangeArrowheads="1"/>
            </p:cNvSpPr>
            <p:nvPr/>
          </p:nvSpPr>
          <p:spPr bwMode="auto">
            <a:xfrm rot="5400000">
              <a:off x="1354307" y="1602940"/>
              <a:ext cx="559253" cy="1071902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Oval 30"/>
            <p:cNvSpPr>
              <a:spLocks noChangeArrowheads="1"/>
            </p:cNvSpPr>
            <p:nvPr/>
          </p:nvSpPr>
          <p:spPr bwMode="auto">
            <a:xfrm rot="16200000">
              <a:off x="2123281" y="2111705"/>
              <a:ext cx="46604" cy="466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Oval 31"/>
            <p:cNvSpPr>
              <a:spLocks noChangeArrowheads="1"/>
            </p:cNvSpPr>
            <p:nvPr/>
          </p:nvSpPr>
          <p:spPr bwMode="auto">
            <a:xfrm rot="16200000">
              <a:off x="1076623" y="1837904"/>
              <a:ext cx="46604" cy="466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Oval 32"/>
            <p:cNvSpPr>
              <a:spLocks noChangeArrowheads="1"/>
            </p:cNvSpPr>
            <p:nvPr/>
          </p:nvSpPr>
          <p:spPr bwMode="auto">
            <a:xfrm rot="16200000">
              <a:off x="1074681" y="2393273"/>
              <a:ext cx="46604" cy="466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 rot="16200000">
              <a:off x="2169885" y="2051508"/>
              <a:ext cx="172825" cy="186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p</a:t>
              </a:r>
            </a:p>
          </p:txBody>
        </p:sp>
        <p:sp>
          <p:nvSpPr>
            <p:cNvPr id="10" name="Text Box 34"/>
            <p:cNvSpPr txBox="1">
              <a:spLocks noChangeArrowheads="1"/>
            </p:cNvSpPr>
            <p:nvPr/>
          </p:nvSpPr>
          <p:spPr bwMode="auto">
            <a:xfrm rot="16200000">
              <a:off x="939722" y="1691294"/>
              <a:ext cx="172825" cy="186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b</a:t>
              </a:r>
            </a:p>
          </p:txBody>
        </p:sp>
        <p:sp>
          <p:nvSpPr>
            <p:cNvPr id="11" name="Text Box 35"/>
            <p:cNvSpPr txBox="1">
              <a:spLocks noChangeArrowheads="1"/>
            </p:cNvSpPr>
            <p:nvPr/>
          </p:nvSpPr>
          <p:spPr bwMode="auto">
            <a:xfrm rot="16200000">
              <a:off x="943606" y="2463568"/>
              <a:ext cx="166999" cy="186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 dirty="0">
                  <a:latin typeface="Arial" charset="0"/>
                  <a:ea typeface="ＭＳ Ｐゴシック" charset="-128"/>
                  <a:cs typeface="ＭＳ Ｐゴシック" charset="-128"/>
                </a:rPr>
                <a:t>c</a:t>
              </a:r>
            </a:p>
          </p:txBody>
        </p:sp>
      </p:grpSp>
      <p:grpSp>
        <p:nvGrpSpPr>
          <p:cNvPr id="31" name="Grouper 30"/>
          <p:cNvGrpSpPr/>
          <p:nvPr/>
        </p:nvGrpSpPr>
        <p:grpSpPr>
          <a:xfrm>
            <a:off x="932926" y="2868607"/>
            <a:ext cx="1416581" cy="942186"/>
            <a:chOff x="932926" y="2824157"/>
            <a:chExt cx="1416581" cy="942186"/>
          </a:xfrm>
        </p:grpSpPr>
        <p:sp>
          <p:nvSpPr>
            <p:cNvPr id="14" name="AutoShape 29"/>
            <p:cNvSpPr>
              <a:spLocks noChangeArrowheads="1"/>
            </p:cNvSpPr>
            <p:nvPr/>
          </p:nvSpPr>
          <p:spPr bwMode="auto">
            <a:xfrm rot="5400000">
              <a:off x="1354307" y="2729007"/>
              <a:ext cx="559253" cy="1071902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Oval 30"/>
            <p:cNvSpPr>
              <a:spLocks noChangeArrowheads="1"/>
            </p:cNvSpPr>
            <p:nvPr/>
          </p:nvSpPr>
          <p:spPr bwMode="auto">
            <a:xfrm rot="16200000">
              <a:off x="2123281" y="3237772"/>
              <a:ext cx="46604" cy="466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Oval 31"/>
            <p:cNvSpPr>
              <a:spLocks noChangeArrowheads="1"/>
            </p:cNvSpPr>
            <p:nvPr/>
          </p:nvSpPr>
          <p:spPr bwMode="auto">
            <a:xfrm rot="16200000">
              <a:off x="1076623" y="2963971"/>
              <a:ext cx="46604" cy="466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Oval 32"/>
            <p:cNvSpPr>
              <a:spLocks noChangeArrowheads="1"/>
            </p:cNvSpPr>
            <p:nvPr/>
          </p:nvSpPr>
          <p:spPr bwMode="auto">
            <a:xfrm rot="16200000">
              <a:off x="1074681" y="3519340"/>
              <a:ext cx="46604" cy="466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 rot="16200000">
              <a:off x="2169885" y="3177575"/>
              <a:ext cx="172825" cy="186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p</a:t>
              </a:r>
            </a:p>
          </p:txBody>
        </p:sp>
        <p:sp>
          <p:nvSpPr>
            <p:cNvPr id="19" name="Text Box 34"/>
            <p:cNvSpPr txBox="1">
              <a:spLocks noChangeArrowheads="1"/>
            </p:cNvSpPr>
            <p:nvPr/>
          </p:nvSpPr>
          <p:spPr bwMode="auto">
            <a:xfrm rot="16200000">
              <a:off x="939722" y="2817361"/>
              <a:ext cx="172825" cy="186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latin typeface="Arial" charset="0"/>
                  <a:ea typeface="ＭＳ Ｐゴシック" charset="-128"/>
                  <a:cs typeface="ＭＳ Ｐゴシック" charset="-128"/>
                </a:rPr>
                <a:t>b</a:t>
              </a:r>
            </a:p>
          </p:txBody>
        </p:sp>
        <p:sp>
          <p:nvSpPr>
            <p:cNvPr id="20" name="Text Box 35"/>
            <p:cNvSpPr txBox="1">
              <a:spLocks noChangeArrowheads="1"/>
            </p:cNvSpPr>
            <p:nvPr/>
          </p:nvSpPr>
          <p:spPr bwMode="auto">
            <a:xfrm rot="16200000">
              <a:off x="943606" y="3589635"/>
              <a:ext cx="166999" cy="186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 dirty="0">
                  <a:latin typeface="Arial" charset="0"/>
                  <a:ea typeface="ＭＳ Ｐゴシック" charset="-128"/>
                  <a:cs typeface="ＭＳ Ｐゴシック" charset="-128"/>
                </a:rPr>
                <a:t>c</a:t>
              </a:r>
            </a:p>
          </p:txBody>
        </p:sp>
        <p:cxnSp>
          <p:nvCxnSpPr>
            <p:cNvPr id="22" name="Connecteur droit 21"/>
            <p:cNvCxnSpPr>
              <a:endCxn id="14" idx="1"/>
            </p:cNvCxnSpPr>
            <p:nvPr/>
          </p:nvCxnSpPr>
          <p:spPr bwMode="auto">
            <a:xfrm flipV="1">
              <a:off x="1092200" y="3125145"/>
              <a:ext cx="541734" cy="4181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Connecteur droit 23"/>
            <p:cNvCxnSpPr>
              <a:stCxn id="16" idx="3"/>
              <a:endCxn id="14" idx="5"/>
            </p:cNvCxnSpPr>
            <p:nvPr/>
          </p:nvCxnSpPr>
          <p:spPr bwMode="auto">
            <a:xfrm>
              <a:off x="1116402" y="3003750"/>
              <a:ext cx="517532" cy="4010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Text Box 35"/>
            <p:cNvSpPr txBox="1">
              <a:spLocks noChangeArrowheads="1"/>
            </p:cNvSpPr>
            <p:nvPr/>
          </p:nvSpPr>
          <p:spPr bwMode="auto">
            <a:xfrm rot="16200000">
              <a:off x="1272200" y="3014608"/>
              <a:ext cx="2845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 dirty="0">
                  <a:latin typeface="Arial" charset="0"/>
                  <a:ea typeface="ＭＳ Ｐゴシック" charset="-128"/>
                  <a:cs typeface="ＭＳ Ｐゴシック" charset="-128"/>
                </a:rPr>
                <a:t>g</a:t>
              </a:r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 rot="16200000">
              <a:off x="1424781" y="3231422"/>
              <a:ext cx="46604" cy="466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0" name="AutoShape 29"/>
          <p:cNvSpPr>
            <a:spLocks noChangeArrowheads="1"/>
          </p:cNvSpPr>
          <p:nvPr/>
        </p:nvSpPr>
        <p:spPr bwMode="auto">
          <a:xfrm rot="5400000">
            <a:off x="1354307" y="5078507"/>
            <a:ext cx="559253" cy="1071902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" name="Oval 30"/>
          <p:cNvSpPr>
            <a:spLocks noChangeArrowheads="1"/>
          </p:cNvSpPr>
          <p:nvPr/>
        </p:nvSpPr>
        <p:spPr bwMode="auto">
          <a:xfrm rot="16200000">
            <a:off x="2123281" y="5587272"/>
            <a:ext cx="46604" cy="46604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Oval 31"/>
          <p:cNvSpPr>
            <a:spLocks noChangeArrowheads="1"/>
          </p:cNvSpPr>
          <p:nvPr/>
        </p:nvSpPr>
        <p:spPr bwMode="auto">
          <a:xfrm rot="16200000">
            <a:off x="1076623" y="5313471"/>
            <a:ext cx="46604" cy="46604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3" name="Oval 32"/>
          <p:cNvSpPr>
            <a:spLocks noChangeArrowheads="1"/>
          </p:cNvSpPr>
          <p:nvPr/>
        </p:nvSpPr>
        <p:spPr bwMode="auto">
          <a:xfrm rot="16200000">
            <a:off x="1074681" y="5868840"/>
            <a:ext cx="46604" cy="46604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" name="Text Box 33"/>
          <p:cNvSpPr txBox="1">
            <a:spLocks noChangeArrowheads="1"/>
          </p:cNvSpPr>
          <p:nvPr/>
        </p:nvSpPr>
        <p:spPr bwMode="auto">
          <a:xfrm rot="16200000">
            <a:off x="2169885" y="5527075"/>
            <a:ext cx="172825" cy="1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p</a:t>
            </a:r>
          </a:p>
        </p:txBody>
      </p:sp>
      <p:sp>
        <p:nvSpPr>
          <p:cNvPr id="75" name="Text Box 34"/>
          <p:cNvSpPr txBox="1">
            <a:spLocks noChangeArrowheads="1"/>
          </p:cNvSpPr>
          <p:nvPr/>
        </p:nvSpPr>
        <p:spPr bwMode="auto">
          <a:xfrm rot="16200000">
            <a:off x="939722" y="5166861"/>
            <a:ext cx="172825" cy="1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b</a:t>
            </a:r>
          </a:p>
        </p:txBody>
      </p:sp>
      <p:sp>
        <p:nvSpPr>
          <p:cNvPr id="76" name="Text Box 35"/>
          <p:cNvSpPr txBox="1">
            <a:spLocks noChangeArrowheads="1"/>
          </p:cNvSpPr>
          <p:nvPr/>
        </p:nvSpPr>
        <p:spPr bwMode="auto">
          <a:xfrm rot="16200000">
            <a:off x="943606" y="5939135"/>
            <a:ext cx="166999" cy="1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latin typeface="Arial" charset="0"/>
                <a:ea typeface="ＭＳ Ｐゴシック" charset="-128"/>
                <a:cs typeface="ＭＳ Ｐゴシック" charset="-128"/>
              </a:rPr>
              <a:t>c</a:t>
            </a:r>
          </a:p>
        </p:txBody>
      </p:sp>
      <p:cxnSp>
        <p:nvCxnSpPr>
          <p:cNvPr id="77" name="Connecteur droit 76"/>
          <p:cNvCxnSpPr>
            <a:stCxn id="70" idx="3"/>
            <a:endCxn id="71" idx="1"/>
          </p:cNvCxnSpPr>
          <p:nvPr/>
        </p:nvCxnSpPr>
        <p:spPr bwMode="auto">
          <a:xfrm rot="10800000" flipH="1" flipV="1">
            <a:off x="1097982" y="5614459"/>
            <a:ext cx="1032123" cy="125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Connecteur droit 77"/>
          <p:cNvCxnSpPr>
            <a:endCxn id="70" idx="5"/>
          </p:cNvCxnSpPr>
          <p:nvPr/>
        </p:nvCxnSpPr>
        <p:spPr bwMode="auto">
          <a:xfrm>
            <a:off x="1103702" y="5346900"/>
            <a:ext cx="530232" cy="4073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Connecteur droit 78"/>
          <p:cNvCxnSpPr>
            <a:stCxn id="70" idx="1"/>
          </p:cNvCxnSpPr>
          <p:nvPr/>
        </p:nvCxnSpPr>
        <p:spPr bwMode="auto">
          <a:xfrm rot="16200000" flipH="1" flipV="1">
            <a:off x="1159337" y="5413292"/>
            <a:ext cx="413244" cy="5359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Oval 30"/>
          <p:cNvSpPr>
            <a:spLocks noChangeArrowheads="1"/>
          </p:cNvSpPr>
          <p:nvPr/>
        </p:nvSpPr>
        <p:spPr bwMode="auto">
          <a:xfrm rot="16200000">
            <a:off x="1253331" y="5460272"/>
            <a:ext cx="46604" cy="46604"/>
          </a:xfrm>
          <a:prstGeom prst="ellipse">
            <a:avLst/>
          </a:prstGeom>
          <a:solidFill>
            <a:srgbClr val="2BCC1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" name="Oval 30"/>
          <p:cNvSpPr>
            <a:spLocks noChangeArrowheads="1"/>
          </p:cNvSpPr>
          <p:nvPr/>
        </p:nvSpPr>
        <p:spPr bwMode="auto">
          <a:xfrm rot="16200000">
            <a:off x="1774031" y="5599972"/>
            <a:ext cx="46604" cy="4660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" name="Oval 30"/>
          <p:cNvSpPr>
            <a:spLocks noChangeArrowheads="1"/>
          </p:cNvSpPr>
          <p:nvPr/>
        </p:nvSpPr>
        <p:spPr bwMode="auto">
          <a:xfrm rot="16200000">
            <a:off x="1253331" y="5726972"/>
            <a:ext cx="46604" cy="46604"/>
          </a:xfrm>
          <a:prstGeom prst="ellipse">
            <a:avLst/>
          </a:prstGeom>
          <a:solidFill>
            <a:srgbClr val="2BCC1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3" name="AutoShape 43"/>
          <p:cNvSpPr>
            <a:spLocks noChangeArrowheads="1"/>
          </p:cNvSpPr>
          <p:nvPr/>
        </p:nvSpPr>
        <p:spPr bwMode="auto">
          <a:xfrm rot="14638115">
            <a:off x="581264" y="1268210"/>
            <a:ext cx="666270" cy="1277017"/>
          </a:xfrm>
          <a:prstGeom prst="triangle">
            <a:avLst>
              <a:gd name="adj" fmla="val 50000"/>
            </a:avLst>
          </a:prstGeom>
          <a:solidFill>
            <a:schemeClr val="folHlink">
              <a:alpha val="50000"/>
            </a:scheme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4" name="AutoShape 43"/>
          <p:cNvSpPr>
            <a:spLocks noChangeArrowheads="1"/>
          </p:cNvSpPr>
          <p:nvPr/>
        </p:nvSpPr>
        <p:spPr bwMode="auto">
          <a:xfrm rot="14638115">
            <a:off x="581264" y="2677910"/>
            <a:ext cx="666270" cy="1277017"/>
          </a:xfrm>
          <a:prstGeom prst="triangle">
            <a:avLst>
              <a:gd name="adj" fmla="val 50000"/>
            </a:avLst>
          </a:prstGeom>
          <a:solidFill>
            <a:schemeClr val="folHlink">
              <a:alpha val="50000"/>
            </a:scheme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5" name="AutoShape 43"/>
          <p:cNvSpPr>
            <a:spLocks noChangeArrowheads="1"/>
          </p:cNvSpPr>
          <p:nvPr/>
        </p:nvSpPr>
        <p:spPr bwMode="auto">
          <a:xfrm rot="14638115">
            <a:off x="361399" y="3846310"/>
            <a:ext cx="666270" cy="1277017"/>
          </a:xfrm>
          <a:prstGeom prst="triangle">
            <a:avLst>
              <a:gd name="adj" fmla="val 50000"/>
            </a:avLst>
          </a:prstGeom>
          <a:solidFill>
            <a:schemeClr val="folHlink">
              <a:alpha val="50000"/>
            </a:scheme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6" name="AutoShape 43"/>
          <p:cNvSpPr>
            <a:spLocks noChangeArrowheads="1"/>
          </p:cNvSpPr>
          <p:nvPr/>
        </p:nvSpPr>
        <p:spPr bwMode="auto">
          <a:xfrm rot="14638115">
            <a:off x="386800" y="4900410"/>
            <a:ext cx="666270" cy="1277017"/>
          </a:xfrm>
          <a:prstGeom prst="triangle">
            <a:avLst>
              <a:gd name="adj" fmla="val 50000"/>
            </a:avLst>
          </a:prstGeom>
          <a:solidFill>
            <a:schemeClr val="folHlink">
              <a:alpha val="50000"/>
            </a:scheme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" name="AutoShape 29"/>
          <p:cNvSpPr>
            <a:spLocks noChangeArrowheads="1"/>
          </p:cNvSpPr>
          <p:nvPr/>
        </p:nvSpPr>
        <p:spPr bwMode="auto">
          <a:xfrm rot="5400000">
            <a:off x="1346937" y="3922808"/>
            <a:ext cx="559253" cy="1071902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" name="Oval 30"/>
          <p:cNvSpPr>
            <a:spLocks noChangeArrowheads="1"/>
          </p:cNvSpPr>
          <p:nvPr/>
        </p:nvSpPr>
        <p:spPr bwMode="auto">
          <a:xfrm rot="16200000">
            <a:off x="2115911" y="4431573"/>
            <a:ext cx="46604" cy="46604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8" name="Oval 31"/>
          <p:cNvSpPr>
            <a:spLocks noChangeArrowheads="1"/>
          </p:cNvSpPr>
          <p:nvPr/>
        </p:nvSpPr>
        <p:spPr bwMode="auto">
          <a:xfrm rot="16200000">
            <a:off x="1069253" y="4157772"/>
            <a:ext cx="46604" cy="46604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" name="Oval 32"/>
          <p:cNvSpPr>
            <a:spLocks noChangeArrowheads="1"/>
          </p:cNvSpPr>
          <p:nvPr/>
        </p:nvSpPr>
        <p:spPr bwMode="auto">
          <a:xfrm rot="16200000">
            <a:off x="1067311" y="4713141"/>
            <a:ext cx="46604" cy="46604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2" name="Text Box 33"/>
          <p:cNvSpPr txBox="1">
            <a:spLocks noChangeArrowheads="1"/>
          </p:cNvSpPr>
          <p:nvPr/>
        </p:nvSpPr>
        <p:spPr bwMode="auto">
          <a:xfrm rot="16200000">
            <a:off x="2162515" y="4371376"/>
            <a:ext cx="172825" cy="1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p</a:t>
            </a:r>
          </a:p>
        </p:txBody>
      </p:sp>
      <p:sp>
        <p:nvSpPr>
          <p:cNvPr id="64" name="Text Box 34"/>
          <p:cNvSpPr txBox="1">
            <a:spLocks noChangeArrowheads="1"/>
          </p:cNvSpPr>
          <p:nvPr/>
        </p:nvSpPr>
        <p:spPr bwMode="auto">
          <a:xfrm rot="16200000">
            <a:off x="932352" y="4011162"/>
            <a:ext cx="172825" cy="1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Arial" charset="0"/>
                <a:ea typeface="ＭＳ Ｐゴシック" charset="-128"/>
                <a:cs typeface="ＭＳ Ｐゴシック" charset="-128"/>
              </a:rPr>
              <a:t>b</a:t>
            </a:r>
          </a:p>
        </p:txBody>
      </p:sp>
      <p:sp>
        <p:nvSpPr>
          <p:cNvPr id="65" name="Text Box 35"/>
          <p:cNvSpPr txBox="1">
            <a:spLocks noChangeArrowheads="1"/>
          </p:cNvSpPr>
          <p:nvPr/>
        </p:nvSpPr>
        <p:spPr bwMode="auto">
          <a:xfrm rot="16200000">
            <a:off x="936236" y="4783436"/>
            <a:ext cx="166999" cy="1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latin typeface="Arial" charset="0"/>
                <a:ea typeface="ＭＳ Ｐゴシック" charset="-128"/>
                <a:cs typeface="ＭＳ Ｐゴシック" charset="-128"/>
              </a:rPr>
              <a:t>c</a:t>
            </a:r>
          </a:p>
        </p:txBody>
      </p:sp>
      <p:cxnSp>
        <p:nvCxnSpPr>
          <p:cNvPr id="66" name="Connecteur droit 65"/>
          <p:cNvCxnSpPr>
            <a:stCxn id="54" idx="3"/>
            <a:endCxn id="55" idx="1"/>
          </p:cNvCxnSpPr>
          <p:nvPr/>
        </p:nvCxnSpPr>
        <p:spPr bwMode="auto">
          <a:xfrm rot="10800000" flipH="1" flipV="1">
            <a:off x="1090612" y="4458760"/>
            <a:ext cx="1032123" cy="125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Connecteur droit 66"/>
          <p:cNvCxnSpPr>
            <a:endCxn id="54" idx="5"/>
          </p:cNvCxnSpPr>
          <p:nvPr/>
        </p:nvCxnSpPr>
        <p:spPr bwMode="auto">
          <a:xfrm>
            <a:off x="1096332" y="4191201"/>
            <a:ext cx="530232" cy="4073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Connecteur droit 68"/>
          <p:cNvCxnSpPr>
            <a:stCxn id="54" idx="1"/>
          </p:cNvCxnSpPr>
          <p:nvPr/>
        </p:nvCxnSpPr>
        <p:spPr bwMode="auto">
          <a:xfrm rot="16200000" flipH="1" flipV="1">
            <a:off x="1151967" y="4257593"/>
            <a:ext cx="413244" cy="5359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Oval 30"/>
          <p:cNvSpPr>
            <a:spLocks noChangeArrowheads="1"/>
          </p:cNvSpPr>
          <p:nvPr/>
        </p:nvSpPr>
        <p:spPr bwMode="auto">
          <a:xfrm rot="16200000">
            <a:off x="1245961" y="4304573"/>
            <a:ext cx="46604" cy="46604"/>
          </a:xfrm>
          <a:prstGeom prst="ellipse">
            <a:avLst/>
          </a:prstGeom>
          <a:solidFill>
            <a:srgbClr val="2BCC1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 rot="16200000">
            <a:off x="1766661" y="4444273"/>
            <a:ext cx="46604" cy="4660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9" name="Oval 30"/>
          <p:cNvSpPr>
            <a:spLocks noChangeArrowheads="1"/>
          </p:cNvSpPr>
          <p:nvPr/>
        </p:nvSpPr>
        <p:spPr bwMode="auto">
          <a:xfrm rot="16200000">
            <a:off x="1245961" y="4571273"/>
            <a:ext cx="46604" cy="46604"/>
          </a:xfrm>
          <a:prstGeom prst="ellipse">
            <a:avLst/>
          </a:prstGeom>
          <a:solidFill>
            <a:srgbClr val="2BCC1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" name="Rectangle 89"/>
          <p:cNvSpPr/>
          <p:nvPr/>
        </p:nvSpPr>
        <p:spPr>
          <a:xfrm>
            <a:off x="2129051" y="536840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err="1" smtClean="0">
                <a:solidFill>
                  <a:srgbClr val="FF0000"/>
                </a:solidFill>
                <a:latin typeface="Webdings"/>
                <a:ea typeface="Webdings"/>
                <a:cs typeface="Webdings"/>
              </a:rPr>
              <a:t>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%</a:t>
            </a:r>
            <a:r>
              <a:rPr lang="fr-FR" dirty="0" err="1" smtClean="0"/>
              <a:t>coverage</a:t>
            </a:r>
            <a:r>
              <a:rPr lang="fr-FR" dirty="0"/>
              <a:t>,</a:t>
            </a:r>
            <a:r>
              <a:rPr lang="fr-FR" dirty="0" smtClean="0"/>
              <a:t> %active </a:t>
            </a:r>
            <a:r>
              <a:rPr lang="fr-FR" dirty="0" err="1" smtClean="0"/>
              <a:t>nodes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CO</a:t>
            </a:r>
            <a:r>
              <a:rPr lang="fr-FR" baseline="-25000" dirty="0" err="1" smtClean="0"/>
              <a:t>pbcApv</a:t>
            </a:r>
            <a:r>
              <a:rPr lang="fr-FR" dirty="0" smtClean="0"/>
              <a:t> vs </a:t>
            </a:r>
            <a:r>
              <a:rPr lang="fr-FR" dirty="0" err="1" smtClean="0"/>
              <a:t>CO</a:t>
            </a:r>
            <a:r>
              <a:rPr lang="fr-FR" baseline="-25000" dirty="0" err="1" smtClean="0"/>
              <a:t>pbcApbc</a:t>
            </a:r>
            <a:endParaRPr lang="fr-FR" baseline="-25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1521136"/>
            <a:ext cx="8083550" cy="441611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93800" y="6032500"/>
            <a:ext cx="746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CO</a:t>
            </a:r>
            <a:r>
              <a:rPr lang="fr-FR" baseline="-25000" dirty="0" err="1" smtClean="0"/>
              <a:t>pbcApbc</a:t>
            </a:r>
            <a:r>
              <a:rPr lang="fr-FR" dirty="0" smtClean="0"/>
              <a:t> </a:t>
            </a:r>
            <a:r>
              <a:rPr lang="fr-FR" dirty="0" err="1" smtClean="0"/>
              <a:t>provides</a:t>
            </a:r>
            <a:r>
              <a:rPr lang="fr-FR" dirty="0" smtClean="0"/>
              <a:t> a </a:t>
            </a:r>
            <a:r>
              <a:rPr lang="fr-FR" dirty="0" err="1" smtClean="0"/>
              <a:t>higher</a:t>
            </a:r>
            <a:r>
              <a:rPr lang="fr-FR" dirty="0" smtClean="0"/>
              <a:t> network </a:t>
            </a:r>
            <a:r>
              <a:rPr lang="fr-FR" dirty="0" err="1" smtClean="0"/>
              <a:t>lifetime</a:t>
            </a:r>
            <a:r>
              <a:rPr lang="fr-FR" dirty="0" smtClean="0"/>
              <a:t> </a:t>
            </a:r>
            <a:r>
              <a:rPr lang="fr-FR" dirty="0" err="1" smtClean="0"/>
              <a:t>while</a:t>
            </a:r>
            <a:r>
              <a:rPr lang="fr-FR" dirty="0" smtClean="0"/>
              <a:t> </a:t>
            </a:r>
            <a:r>
              <a:rPr lang="fr-FR" dirty="0" err="1" smtClean="0"/>
              <a:t>maintaining</a:t>
            </a:r>
            <a:r>
              <a:rPr lang="fr-FR" dirty="0" smtClean="0"/>
              <a:t> a %</a:t>
            </a:r>
            <a:r>
              <a:rPr lang="fr-FR" dirty="0" err="1" smtClean="0"/>
              <a:t>coverage</a:t>
            </a:r>
            <a:r>
              <a:rPr lang="fr-FR" dirty="0" smtClean="0"/>
              <a:t> close to the </a:t>
            </a:r>
            <a:r>
              <a:rPr lang="fr-FR" dirty="0" err="1" smtClean="0"/>
              <a:t>CO</a:t>
            </a:r>
            <a:r>
              <a:rPr lang="fr-FR" baseline="-25000" dirty="0" err="1" smtClean="0"/>
              <a:t>pbcApv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Implementation</a:t>
            </a:r>
            <a:r>
              <a:rPr lang="fr-FR" dirty="0" smtClean="0"/>
              <a:t> issues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685800" y="1828800"/>
          <a:ext cx="777240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4450" y="2133600"/>
            <a:ext cx="1479550" cy="14795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Simulation </a:t>
            </a:r>
            <a:r>
              <a:rPr lang="fr-FR" dirty="0" smtClean="0"/>
              <a:t>settings</a:t>
            </a:r>
            <a:endParaRPr lang="fr-FR" dirty="0"/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dirty="0"/>
              <a:t>OMNET++ simulation model</a:t>
            </a:r>
          </a:p>
          <a:p>
            <a:pPr>
              <a:lnSpc>
                <a:spcPct val="90000"/>
              </a:lnSpc>
            </a:pPr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nodes</a:t>
            </a:r>
            <a:r>
              <a:rPr lang="fr-FR" dirty="0"/>
              <a:t> have communication range of 30m and </a:t>
            </a:r>
            <a:r>
              <a:rPr lang="fr-FR" dirty="0" err="1"/>
              <a:t>depth</a:t>
            </a:r>
            <a:r>
              <a:rPr lang="fr-FR" dirty="0"/>
              <a:t> of </a:t>
            </a:r>
            <a:r>
              <a:rPr lang="fr-FR" dirty="0" err="1"/>
              <a:t>view</a:t>
            </a:r>
            <a:r>
              <a:rPr lang="fr-FR" dirty="0"/>
              <a:t> of 25m, </a:t>
            </a:r>
            <a:r>
              <a:rPr lang="fr-FR" dirty="0" err="1"/>
              <a:t>AoV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36°. </a:t>
            </a:r>
            <a:r>
              <a:rPr lang="fr-FR" dirty="0" smtClean="0"/>
              <a:t>150 </a:t>
            </a:r>
            <a:r>
              <a:rPr lang="fr-FR" dirty="0" err="1"/>
              <a:t>sensors</a:t>
            </a:r>
            <a:r>
              <a:rPr lang="fr-FR" dirty="0"/>
              <a:t> in an 75m.75m area. </a:t>
            </a:r>
          </a:p>
          <a:p>
            <a:pPr>
              <a:lnSpc>
                <a:spcPct val="90000"/>
              </a:lnSpc>
            </a:pPr>
            <a:r>
              <a:rPr lang="fr-FR" dirty="0" err="1"/>
              <a:t>Battery</a:t>
            </a:r>
            <a:r>
              <a:rPr lang="fr-FR" dirty="0"/>
              <a:t> has 100 </a:t>
            </a:r>
            <a:r>
              <a:rPr lang="fr-FR" dirty="0" err="1"/>
              <a:t>units</a:t>
            </a:r>
            <a:r>
              <a:rPr lang="fr-FR" dirty="0"/>
              <a:t>, 1 image = 1 unit of </a:t>
            </a:r>
            <a:r>
              <a:rPr lang="fr-FR" dirty="0" err="1"/>
              <a:t>battery</a:t>
            </a:r>
            <a:r>
              <a:rPr lang="fr-FR" dirty="0"/>
              <a:t> </a:t>
            </a:r>
            <a:r>
              <a:rPr lang="fr-FR" dirty="0" err="1"/>
              <a:t>consumed</a:t>
            </a:r>
            <a:r>
              <a:rPr lang="fr-FR" dirty="0"/>
              <a:t>.</a:t>
            </a:r>
          </a:p>
          <a:p>
            <a:pPr>
              <a:lnSpc>
                <a:spcPct val="90000"/>
              </a:lnSpc>
            </a:pPr>
            <a:r>
              <a:rPr lang="fr-FR" dirty="0"/>
              <a:t>Max capture rate </a:t>
            </a:r>
            <a:r>
              <a:rPr lang="fr-FR" dirty="0" err="1"/>
              <a:t>is</a:t>
            </a:r>
            <a:r>
              <a:rPr lang="fr-FR" dirty="0"/>
              <a:t> 3fps. 12 </a:t>
            </a:r>
            <a:r>
              <a:rPr lang="fr-FR" dirty="0" err="1"/>
              <a:t>levels</a:t>
            </a:r>
            <a:r>
              <a:rPr lang="fr-FR" dirty="0"/>
              <a:t> of </a:t>
            </a:r>
            <a:r>
              <a:rPr lang="fr-FR" dirty="0" err="1"/>
              <a:t>cover</a:t>
            </a:r>
            <a:r>
              <a:rPr lang="fr-FR" dirty="0"/>
              <a:t> set</a:t>
            </a:r>
            <a:r>
              <a:rPr lang="fr-FR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fr-FR" dirty="0"/>
              <a:t>Full </a:t>
            </a:r>
            <a:r>
              <a:rPr lang="fr-FR" dirty="0" err="1"/>
              <a:t>coverage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defined</a:t>
            </a:r>
            <a:r>
              <a:rPr lang="fr-FR" dirty="0"/>
              <a:t> as the </a:t>
            </a:r>
            <a:r>
              <a:rPr lang="fr-FR" dirty="0" err="1"/>
              <a:t>region</a:t>
            </a:r>
            <a:r>
              <a:rPr lang="fr-FR" dirty="0"/>
              <a:t> </a:t>
            </a:r>
            <a:r>
              <a:rPr lang="fr-FR" dirty="0" err="1"/>
              <a:t>initially</a:t>
            </a:r>
            <a:r>
              <a:rPr lang="fr-FR" dirty="0"/>
              <a:t> </a:t>
            </a:r>
            <a:r>
              <a:rPr lang="fr-FR" dirty="0" err="1"/>
              <a:t>covered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all </a:t>
            </a:r>
            <a:r>
              <a:rPr lang="fr-FR" dirty="0" err="1"/>
              <a:t>nodes</a:t>
            </a:r>
            <a:r>
              <a:rPr lang="fr-FR" dirty="0"/>
              <a:t> are active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mean stealth time</a:t>
            </a:r>
          </a:p>
        </p:txBody>
      </p:sp>
      <p:pic>
        <p:nvPicPr>
          <p:cNvPr id="820228" name="Picture 4"/>
          <p:cNvPicPr>
            <a:picLocks noChangeAspect="1" noChangeArrowheads="1"/>
          </p:cNvPicPr>
          <p:nvPr/>
        </p:nvPicPr>
        <p:blipFill>
          <a:blip r:embed="rId3"/>
          <a:srcRect t="15170" b="8252"/>
          <a:stretch>
            <a:fillRect/>
          </a:stretch>
        </p:blipFill>
        <p:spPr bwMode="auto">
          <a:xfrm>
            <a:off x="2278063" y="2173288"/>
            <a:ext cx="4854575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29" name="Picture 5" descr="Soldier 11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3798888" y="2822575"/>
            <a:ext cx="311150" cy="555625"/>
          </a:xfrm>
          <a:prstGeom prst="rect">
            <a:avLst/>
          </a:prstGeom>
          <a:noFill/>
        </p:spPr>
      </p:pic>
      <p:sp>
        <p:nvSpPr>
          <p:cNvPr id="820231" name="Line 7"/>
          <p:cNvSpPr>
            <a:spLocks noChangeShapeType="1"/>
          </p:cNvSpPr>
          <p:nvPr/>
        </p:nvSpPr>
        <p:spPr bwMode="auto">
          <a:xfrm>
            <a:off x="3890963" y="3074988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0232" name="Text Box 8"/>
          <p:cNvSpPr txBox="1">
            <a:spLocks noChangeArrowheads="1"/>
          </p:cNvSpPr>
          <p:nvPr/>
        </p:nvSpPr>
        <p:spPr bwMode="auto">
          <a:xfrm>
            <a:off x="3698875" y="2433638"/>
            <a:ext cx="384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t</a:t>
            </a:r>
            <a:r>
              <a:rPr lang="fr-FR" baseline="-25000"/>
              <a:t>0</a:t>
            </a:r>
            <a:endParaRPr lang="fr-FR"/>
          </a:p>
        </p:txBody>
      </p:sp>
      <p:sp>
        <p:nvSpPr>
          <p:cNvPr id="820233" name="Text Box 9"/>
          <p:cNvSpPr txBox="1">
            <a:spLocks noChangeArrowheads="1"/>
          </p:cNvSpPr>
          <p:nvPr/>
        </p:nvSpPr>
        <p:spPr bwMode="auto">
          <a:xfrm>
            <a:off x="5121275" y="2433638"/>
            <a:ext cx="384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t</a:t>
            </a:r>
            <a:r>
              <a:rPr lang="fr-FR" baseline="-25000"/>
              <a:t>1</a:t>
            </a:r>
            <a:endParaRPr lang="fr-FR"/>
          </a:p>
        </p:txBody>
      </p:sp>
      <p:pic>
        <p:nvPicPr>
          <p:cNvPr id="820234" name="Picture 10" descr="Soldier 11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5189538" y="2822575"/>
            <a:ext cx="311150" cy="555625"/>
          </a:xfrm>
          <a:prstGeom prst="rect">
            <a:avLst/>
          </a:prstGeom>
          <a:noFill/>
        </p:spPr>
      </p:pic>
      <p:sp>
        <p:nvSpPr>
          <p:cNvPr id="820235" name="AutoShape 11"/>
          <p:cNvSpPr>
            <a:spLocks noChangeArrowheads="1"/>
          </p:cNvSpPr>
          <p:nvPr/>
        </p:nvSpPr>
        <p:spPr bwMode="auto">
          <a:xfrm rot="10489315">
            <a:off x="5137150" y="2819400"/>
            <a:ext cx="369888" cy="750888"/>
          </a:xfrm>
          <a:prstGeom prst="triangle">
            <a:avLst>
              <a:gd name="adj" fmla="val 50000"/>
            </a:avLst>
          </a:prstGeom>
          <a:solidFill>
            <a:schemeClr val="accent1">
              <a:alpha val="53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0236" name="Text Box 12"/>
          <p:cNvSpPr txBox="1">
            <a:spLocks noChangeArrowheads="1"/>
          </p:cNvSpPr>
          <p:nvPr/>
        </p:nvSpPr>
        <p:spPr bwMode="auto">
          <a:xfrm>
            <a:off x="2497138" y="1196975"/>
            <a:ext cx="42195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>
                <a:latin typeface="BlairMdITC TT-Medium"/>
                <a:cs typeface="BlairMdITC TT-Medium"/>
              </a:rPr>
              <a:t>t</a:t>
            </a:r>
            <a:r>
              <a:rPr lang="fr-FR" sz="1600" baseline="-25000" dirty="0">
                <a:latin typeface="BlairMdITC TT-Medium"/>
                <a:cs typeface="BlairMdITC TT-Medium"/>
              </a:rPr>
              <a:t>1</a:t>
            </a:r>
            <a:r>
              <a:rPr lang="fr-FR" sz="1600" dirty="0">
                <a:latin typeface="BlairMdITC TT-Medium"/>
                <a:cs typeface="BlairMdITC TT-Medium"/>
              </a:rPr>
              <a:t>-t</a:t>
            </a:r>
            <a:r>
              <a:rPr lang="fr-FR" sz="1600" baseline="-25000" dirty="0">
                <a:latin typeface="BlairMdITC TT-Medium"/>
                <a:cs typeface="BlairMdITC TT-Medium"/>
              </a:rPr>
              <a:t>0</a:t>
            </a:r>
            <a:r>
              <a:rPr lang="fr-FR" sz="1600" dirty="0">
                <a:latin typeface="BlairMdITC TT-Medium"/>
                <a:cs typeface="BlairMdITC TT-Medium"/>
              </a:rPr>
              <a:t> </a:t>
            </a:r>
            <a:r>
              <a:rPr lang="fr-FR" sz="1600" dirty="0" err="1">
                <a:latin typeface="BlairMdITC TT-Medium"/>
                <a:cs typeface="BlairMdITC TT-Medium"/>
              </a:rPr>
              <a:t>is</a:t>
            </a:r>
            <a:r>
              <a:rPr lang="fr-FR" sz="1600" dirty="0">
                <a:latin typeface="BlairMdITC TT-Medium"/>
                <a:cs typeface="BlairMdITC TT-Medium"/>
              </a:rPr>
              <a:t> the </a:t>
            </a:r>
            <a:r>
              <a:rPr lang="fr-FR" sz="1600" dirty="0" err="1">
                <a:latin typeface="BlairMdITC TT-Medium"/>
                <a:cs typeface="BlairMdITC TT-Medium"/>
              </a:rPr>
              <a:t>intruder’s</a:t>
            </a:r>
            <a:r>
              <a:rPr lang="fr-FR" sz="1600" dirty="0">
                <a:latin typeface="BlairMdITC TT-Medium"/>
                <a:cs typeface="BlairMdITC TT-Medium"/>
              </a:rPr>
              <a:t> </a:t>
            </a:r>
            <a:r>
              <a:rPr lang="fr-FR" sz="1600" dirty="0" err="1">
                <a:latin typeface="BlairMdITC TT-Medium"/>
                <a:cs typeface="BlairMdITC TT-Medium"/>
              </a:rPr>
              <a:t>stealth</a:t>
            </a:r>
            <a:r>
              <a:rPr lang="fr-FR" sz="1600" dirty="0">
                <a:latin typeface="BlairMdITC TT-Medium"/>
                <a:cs typeface="BlairMdITC TT-Medium"/>
              </a:rPr>
              <a:t> time</a:t>
            </a:r>
          </a:p>
          <a:p>
            <a:pPr algn="ctr"/>
            <a:r>
              <a:rPr lang="fr-FR" sz="1600" dirty="0" err="1">
                <a:latin typeface="BlairMdITC TT-Medium"/>
                <a:cs typeface="BlairMdITC TT-Medium"/>
              </a:rPr>
              <a:t>velocity</a:t>
            </a:r>
            <a:r>
              <a:rPr lang="fr-FR" sz="1600" dirty="0">
                <a:latin typeface="BlairMdITC TT-Medium"/>
                <a:cs typeface="BlairMdITC TT-Medium"/>
              </a:rPr>
              <a:t> </a:t>
            </a:r>
            <a:r>
              <a:rPr lang="fr-FR" sz="1600" dirty="0" err="1">
                <a:latin typeface="BlairMdITC TT-Medium"/>
                <a:cs typeface="BlairMdITC TT-Medium"/>
              </a:rPr>
              <a:t>is</a:t>
            </a:r>
            <a:r>
              <a:rPr lang="fr-FR" sz="1600" dirty="0">
                <a:latin typeface="BlairMdITC TT-Medium"/>
                <a:cs typeface="BlairMdITC TT-Medium"/>
              </a:rPr>
              <a:t> set to 5m/s</a:t>
            </a:r>
          </a:p>
        </p:txBody>
      </p:sp>
      <p:sp>
        <p:nvSpPr>
          <p:cNvPr id="14" name="Parenthèses 13"/>
          <p:cNvSpPr/>
          <p:nvPr/>
        </p:nvSpPr>
        <p:spPr bwMode="auto">
          <a:xfrm>
            <a:off x="3606800" y="4038600"/>
            <a:ext cx="4749800" cy="1054100"/>
          </a:xfrm>
          <a:prstGeom prst="bracketPair">
            <a:avLst>
              <a:gd name="adj" fmla="val 9314"/>
            </a:avLst>
          </a:prstGeom>
          <a:solidFill>
            <a:srgbClr val="FFFFFF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400" dirty="0" smtClean="0">
                <a:latin typeface="BlairMdITC TT-Medium"/>
                <a:cs typeface="BlairMdITC TT-Medium"/>
              </a:rPr>
              <a:t>intrusions </a:t>
            </a:r>
            <a:r>
              <a:rPr lang="fr-FR" sz="1400" dirty="0" err="1" smtClean="0">
                <a:latin typeface="BlairMdITC TT-Medium"/>
                <a:cs typeface="BlairMdITC TT-Medium"/>
              </a:rPr>
              <a:t>starts</a:t>
            </a:r>
            <a:r>
              <a:rPr lang="fr-FR" sz="1400" dirty="0" smtClean="0">
                <a:latin typeface="BlairMdITC TT-Medium"/>
                <a:cs typeface="BlairMdITC TT-Medium"/>
              </a:rPr>
              <a:t> </a:t>
            </a:r>
            <a:r>
              <a:rPr lang="fr-FR" sz="1400" dirty="0" err="1" smtClean="0">
                <a:latin typeface="BlairMdITC TT-Medium"/>
                <a:cs typeface="BlairMdITC TT-Medium"/>
              </a:rPr>
              <a:t>at</a:t>
            </a:r>
            <a:r>
              <a:rPr lang="fr-FR" sz="1400" dirty="0" smtClean="0">
                <a:latin typeface="BlairMdITC TT-Medium"/>
                <a:cs typeface="BlairMdITC TT-Medium"/>
              </a:rPr>
              <a:t> t=10s</a:t>
            </a:r>
          </a:p>
          <a:p>
            <a:pPr algn="ctr"/>
            <a:r>
              <a:rPr lang="fr-FR" sz="1400" dirty="0" err="1" smtClean="0">
                <a:latin typeface="BlairMdITC TT-Medium"/>
                <a:cs typeface="BlairMdITC TT-Medium"/>
              </a:rPr>
              <a:t>when</a:t>
            </a:r>
            <a:r>
              <a:rPr lang="fr-FR" sz="1400" dirty="0" smtClean="0">
                <a:latin typeface="BlairMdITC TT-Medium"/>
                <a:cs typeface="BlairMdITC TT-Medium"/>
              </a:rPr>
              <a:t> an </a:t>
            </a:r>
            <a:r>
              <a:rPr lang="fr-FR" sz="1400" dirty="0" err="1" smtClean="0">
                <a:latin typeface="BlairMdITC TT-Medium"/>
                <a:cs typeface="BlairMdITC TT-Medium"/>
              </a:rPr>
              <a:t>intruder</a:t>
            </a:r>
            <a:r>
              <a:rPr lang="fr-FR" sz="1400" dirty="0" smtClean="0">
                <a:latin typeface="BlairMdITC TT-Medium"/>
                <a:cs typeface="BlairMdITC TT-Medium"/>
              </a:rPr>
              <a:t> </a:t>
            </a:r>
            <a:r>
              <a:rPr lang="fr-FR" sz="1400" dirty="0" err="1" smtClean="0">
                <a:latin typeface="BlairMdITC TT-Medium"/>
                <a:cs typeface="BlairMdITC TT-Medium"/>
              </a:rPr>
              <a:t>is</a:t>
            </a:r>
            <a:r>
              <a:rPr lang="fr-FR" sz="1400" dirty="0" smtClean="0">
                <a:latin typeface="BlairMdITC TT-Medium"/>
                <a:cs typeface="BlairMdITC TT-Medium"/>
              </a:rPr>
              <a:t> </a:t>
            </a:r>
            <a:r>
              <a:rPr lang="fr-FR" sz="1400" dirty="0" err="1" smtClean="0">
                <a:latin typeface="BlairMdITC TT-Medium"/>
                <a:cs typeface="BlairMdITC TT-Medium"/>
              </a:rPr>
              <a:t>seen</a:t>
            </a:r>
            <a:r>
              <a:rPr lang="fr-FR" sz="1400" dirty="0" smtClean="0">
                <a:latin typeface="BlairMdITC TT-Medium"/>
                <a:cs typeface="BlairMdITC TT-Medium"/>
              </a:rPr>
              <a:t>, </a:t>
            </a:r>
            <a:r>
              <a:rPr lang="fr-FR" sz="1400" dirty="0" err="1" smtClean="0">
                <a:latin typeface="BlairMdITC TT-Medium"/>
                <a:cs typeface="BlairMdITC TT-Medium"/>
              </a:rPr>
              <a:t>computes</a:t>
            </a:r>
            <a:r>
              <a:rPr lang="fr-FR" sz="1400" dirty="0" smtClean="0">
                <a:latin typeface="BlairMdITC TT-Medium"/>
                <a:cs typeface="BlairMdITC TT-Medium"/>
              </a:rPr>
              <a:t> the </a:t>
            </a:r>
            <a:r>
              <a:rPr lang="fr-FR" sz="1400" dirty="0" err="1" smtClean="0">
                <a:latin typeface="BlairMdITC TT-Medium"/>
                <a:cs typeface="BlairMdITC TT-Medium"/>
              </a:rPr>
              <a:t>stealth</a:t>
            </a:r>
            <a:r>
              <a:rPr lang="fr-FR" sz="1400" dirty="0" smtClean="0">
                <a:latin typeface="BlairMdITC TT-Medium"/>
                <a:cs typeface="BlairMdITC TT-Medium"/>
              </a:rPr>
              <a:t> time, and </a:t>
            </a:r>
            <a:r>
              <a:rPr lang="fr-FR" sz="1400" dirty="0" err="1" smtClean="0">
                <a:latin typeface="BlairMdITC TT-Medium"/>
                <a:cs typeface="BlairMdITC TT-Medium"/>
              </a:rPr>
              <a:t>starts</a:t>
            </a:r>
            <a:r>
              <a:rPr lang="fr-FR" sz="1400" dirty="0" smtClean="0">
                <a:latin typeface="BlairMdITC TT-Medium"/>
                <a:cs typeface="BlairMdITC TT-Medium"/>
              </a:rPr>
              <a:t> a new intrusion </a:t>
            </a:r>
            <a:r>
              <a:rPr lang="fr-FR" sz="1400" dirty="0" err="1" smtClean="0">
                <a:latin typeface="BlairMdITC TT-Medium"/>
                <a:cs typeface="BlairMdITC TT-Medium"/>
              </a:rPr>
              <a:t>until</a:t>
            </a:r>
            <a:r>
              <a:rPr lang="fr-FR" sz="1400" dirty="0" smtClean="0">
                <a:latin typeface="BlairMdITC TT-Medium"/>
                <a:cs typeface="BlairMdITC TT-Medium"/>
              </a:rPr>
              <a:t> end of simulation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smtClean="0">
                <a:latin typeface="BlairMdITC TT-Medium"/>
                <a:cs typeface="BlairMdITC TT-Medium"/>
              </a:rPr>
              <a:t>  </a:t>
            </a: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lairMdITC TT-Medium"/>
              <a:cs typeface="BlairMdITC TT-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mean stealth time</a:t>
            </a:r>
          </a:p>
        </p:txBody>
      </p:sp>
      <p:pic>
        <p:nvPicPr>
          <p:cNvPr id="8140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9525" y="1060450"/>
            <a:ext cx="647065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40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0" y="3951288"/>
            <a:ext cx="649605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er 10"/>
          <p:cNvGrpSpPr/>
          <p:nvPr/>
        </p:nvGrpSpPr>
        <p:grpSpPr>
          <a:xfrm>
            <a:off x="5245100" y="1651794"/>
            <a:ext cx="2337594" cy="2311638"/>
            <a:chOff x="5245100" y="1651794"/>
            <a:chExt cx="2337594" cy="2311638"/>
          </a:xfrm>
        </p:grpSpPr>
        <p:cxnSp>
          <p:nvCxnSpPr>
            <p:cNvPr id="6" name="Connecteur droit avec flèche 5"/>
            <p:cNvCxnSpPr/>
            <p:nvPr/>
          </p:nvCxnSpPr>
          <p:spPr bwMode="auto">
            <a:xfrm rot="16200000" flipV="1">
              <a:off x="5359400" y="3187700"/>
              <a:ext cx="1231900" cy="12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Connecteur droit avec flèche 6"/>
            <p:cNvCxnSpPr/>
            <p:nvPr/>
          </p:nvCxnSpPr>
          <p:spPr bwMode="auto">
            <a:xfrm rot="5400000" flipH="1" flipV="1">
              <a:off x="6502400" y="2730500"/>
              <a:ext cx="2159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ZoneTexte 8"/>
            <p:cNvSpPr txBox="1"/>
            <p:nvPr/>
          </p:nvSpPr>
          <p:spPr>
            <a:xfrm>
              <a:off x="5245100" y="3594100"/>
              <a:ext cx="719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600s</a:t>
              </a:r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718300" y="3594100"/>
              <a:ext cx="860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3000s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dirty="0" err="1" smtClean="0"/>
              <a:t>AoV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665413"/>
            <a:ext cx="8262360" cy="396068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Occlusions/</a:t>
            </a:r>
            <a:r>
              <a:rPr lang="fr-FR" dirty="0" err="1" smtClean="0"/>
              <a:t>Disambiguation</a:t>
            </a:r>
            <a:endParaRPr lang="fr-FR" dirty="0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2714625" y="2870199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763838" y="2732087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g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10800000">
            <a:off x="2290763" y="2400299"/>
            <a:ext cx="914400" cy="1752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716213" y="4076699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163888" y="2365374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2255838" y="2362199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597150" y="4141787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p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186113" y="2130424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b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032000" y="2132012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c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2747963" y="2392362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 rot="10424643">
            <a:off x="2274888" y="3013074"/>
            <a:ext cx="914400" cy="1752600"/>
          </a:xfrm>
          <a:prstGeom prst="triangle">
            <a:avLst>
              <a:gd name="adj" fmla="val 50000"/>
            </a:avLst>
          </a:prstGeom>
          <a:solidFill>
            <a:srgbClr val="FF0000">
              <a:alpha val="3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 rot="15324844">
            <a:off x="2058988" y="2095499"/>
            <a:ext cx="914400" cy="1752600"/>
          </a:xfrm>
          <a:prstGeom prst="triangle">
            <a:avLst>
              <a:gd name="adj" fmla="val 50000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 rot="3799322">
            <a:off x="2914650" y="1523999"/>
            <a:ext cx="914400" cy="1752600"/>
          </a:xfrm>
          <a:prstGeom prst="triangle">
            <a:avLst>
              <a:gd name="adj" fmla="val 50000"/>
            </a:avLst>
          </a:prstGeom>
          <a:solidFill>
            <a:srgbClr val="FF0000">
              <a:alpha val="3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138613" y="1854199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1</a:t>
            </a:r>
            <a:endParaRPr lang="fr-FR" sz="1400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371600" y="3040062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2</a:t>
            </a:r>
            <a:endParaRPr lang="fr-FR" sz="1400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762250" y="4687887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3</a:t>
            </a:r>
            <a:endParaRPr lang="fr-FR" sz="1400"/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auto">
          <a:xfrm rot="6831767">
            <a:off x="2660650" y="3132137"/>
            <a:ext cx="914400" cy="1752600"/>
          </a:xfrm>
          <a:prstGeom prst="triangle">
            <a:avLst>
              <a:gd name="adj" fmla="val 50000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3881438" y="4321174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6</a:t>
            </a:r>
            <a:endParaRPr lang="fr-FR" sz="1400"/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 rot="6801600">
            <a:off x="2955925" y="1803399"/>
            <a:ext cx="914400" cy="1752600"/>
          </a:xfrm>
          <a:prstGeom prst="triangle">
            <a:avLst>
              <a:gd name="adj" fmla="val 50000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114800" y="2746374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5</a:t>
            </a:r>
            <a:endParaRPr lang="fr-FR" sz="1400"/>
          </a:p>
        </p:txBody>
      </p:sp>
      <p:sp>
        <p:nvSpPr>
          <p:cNvPr id="25" name="AutoShape 26"/>
          <p:cNvSpPr>
            <a:spLocks noChangeArrowheads="1"/>
          </p:cNvSpPr>
          <p:nvPr/>
        </p:nvSpPr>
        <p:spPr bwMode="auto">
          <a:xfrm rot="12005784">
            <a:off x="1790700" y="2197099"/>
            <a:ext cx="914400" cy="1752600"/>
          </a:xfrm>
          <a:prstGeom prst="triangle">
            <a:avLst>
              <a:gd name="adj" fmla="val 50000"/>
            </a:avLst>
          </a:prstGeom>
          <a:solidFill>
            <a:srgbClr val="FF0000">
              <a:alpha val="3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1720850" y="3833812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4</a:t>
            </a:r>
            <a:endParaRPr lang="fr-FR" sz="1400"/>
          </a:p>
        </p:txBody>
      </p:sp>
      <p:sp>
        <p:nvSpPr>
          <p:cNvPr id="27" name="Oval 60"/>
          <p:cNvSpPr>
            <a:spLocks noChangeArrowheads="1"/>
          </p:cNvSpPr>
          <p:nvPr/>
        </p:nvSpPr>
        <p:spPr bwMode="auto">
          <a:xfrm>
            <a:off x="5597525" y="2870199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Text Box 61"/>
          <p:cNvSpPr txBox="1">
            <a:spLocks noChangeArrowheads="1"/>
          </p:cNvSpPr>
          <p:nvPr/>
        </p:nvSpPr>
        <p:spPr bwMode="auto">
          <a:xfrm>
            <a:off x="5646738" y="2732087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g</a:t>
            </a:r>
          </a:p>
        </p:txBody>
      </p:sp>
      <p:sp>
        <p:nvSpPr>
          <p:cNvPr id="29" name="AutoShape 62"/>
          <p:cNvSpPr>
            <a:spLocks noChangeArrowheads="1"/>
          </p:cNvSpPr>
          <p:nvPr/>
        </p:nvSpPr>
        <p:spPr bwMode="auto">
          <a:xfrm rot="10800000">
            <a:off x="5173663" y="2400299"/>
            <a:ext cx="914400" cy="1752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Oval 63"/>
          <p:cNvSpPr>
            <a:spLocks noChangeArrowheads="1"/>
          </p:cNvSpPr>
          <p:nvPr/>
        </p:nvSpPr>
        <p:spPr bwMode="auto">
          <a:xfrm>
            <a:off x="5599113" y="4076699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Oval 64"/>
          <p:cNvSpPr>
            <a:spLocks noChangeArrowheads="1"/>
          </p:cNvSpPr>
          <p:nvPr/>
        </p:nvSpPr>
        <p:spPr bwMode="auto">
          <a:xfrm>
            <a:off x="6046788" y="2365374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Oval 65"/>
          <p:cNvSpPr>
            <a:spLocks noChangeArrowheads="1"/>
          </p:cNvSpPr>
          <p:nvPr/>
        </p:nvSpPr>
        <p:spPr bwMode="auto">
          <a:xfrm>
            <a:off x="5138738" y="2362199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Text Box 66"/>
          <p:cNvSpPr txBox="1">
            <a:spLocks noChangeArrowheads="1"/>
          </p:cNvSpPr>
          <p:nvPr/>
        </p:nvSpPr>
        <p:spPr bwMode="auto">
          <a:xfrm>
            <a:off x="5480050" y="4141787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p</a:t>
            </a:r>
          </a:p>
        </p:txBody>
      </p:sp>
      <p:sp>
        <p:nvSpPr>
          <p:cNvPr id="34" name="Text Box 67"/>
          <p:cNvSpPr txBox="1">
            <a:spLocks noChangeArrowheads="1"/>
          </p:cNvSpPr>
          <p:nvPr/>
        </p:nvSpPr>
        <p:spPr bwMode="auto">
          <a:xfrm>
            <a:off x="6069013" y="2130424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b</a:t>
            </a:r>
          </a:p>
        </p:txBody>
      </p:sp>
      <p:sp>
        <p:nvSpPr>
          <p:cNvPr id="35" name="Text Box 68"/>
          <p:cNvSpPr txBox="1">
            <a:spLocks noChangeArrowheads="1"/>
          </p:cNvSpPr>
          <p:nvPr/>
        </p:nvSpPr>
        <p:spPr bwMode="auto">
          <a:xfrm>
            <a:off x="4914900" y="2132012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c</a:t>
            </a:r>
          </a:p>
        </p:txBody>
      </p:sp>
      <p:sp>
        <p:nvSpPr>
          <p:cNvPr id="36" name="Line 69"/>
          <p:cNvSpPr>
            <a:spLocks noChangeShapeType="1"/>
          </p:cNvSpPr>
          <p:nvPr/>
        </p:nvSpPr>
        <p:spPr bwMode="auto">
          <a:xfrm>
            <a:off x="5630863" y="2392362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AutoShape 70"/>
          <p:cNvSpPr>
            <a:spLocks noChangeArrowheads="1"/>
          </p:cNvSpPr>
          <p:nvPr/>
        </p:nvSpPr>
        <p:spPr bwMode="auto">
          <a:xfrm rot="10424643">
            <a:off x="5157788" y="3013074"/>
            <a:ext cx="914400" cy="1752600"/>
          </a:xfrm>
          <a:prstGeom prst="triangle">
            <a:avLst>
              <a:gd name="adj" fmla="val 50000"/>
            </a:avLst>
          </a:prstGeom>
          <a:solidFill>
            <a:srgbClr val="FF0000">
              <a:alpha val="3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AutoShape 71"/>
          <p:cNvSpPr>
            <a:spLocks noChangeArrowheads="1"/>
          </p:cNvSpPr>
          <p:nvPr/>
        </p:nvSpPr>
        <p:spPr bwMode="auto">
          <a:xfrm rot="15324844">
            <a:off x="4941888" y="2095499"/>
            <a:ext cx="914400" cy="1752600"/>
          </a:xfrm>
          <a:prstGeom prst="triangle">
            <a:avLst>
              <a:gd name="adj" fmla="val 50000"/>
            </a:avLst>
          </a:prstGeom>
          <a:solidFill>
            <a:srgbClr val="FF0000">
              <a:alpha val="3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AutoShape 72"/>
          <p:cNvSpPr>
            <a:spLocks noChangeArrowheads="1"/>
          </p:cNvSpPr>
          <p:nvPr/>
        </p:nvSpPr>
        <p:spPr bwMode="auto">
          <a:xfrm rot="3799322">
            <a:off x="5797550" y="1523999"/>
            <a:ext cx="914400" cy="1752600"/>
          </a:xfrm>
          <a:prstGeom prst="triangle">
            <a:avLst>
              <a:gd name="adj" fmla="val 50000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Text Box 73"/>
          <p:cNvSpPr txBox="1">
            <a:spLocks noChangeArrowheads="1"/>
          </p:cNvSpPr>
          <p:nvPr/>
        </p:nvSpPr>
        <p:spPr bwMode="auto">
          <a:xfrm>
            <a:off x="7021513" y="1854199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1</a:t>
            </a:r>
            <a:endParaRPr lang="fr-FR" sz="1400"/>
          </a:p>
        </p:txBody>
      </p:sp>
      <p:sp>
        <p:nvSpPr>
          <p:cNvPr id="41" name="Text Box 74"/>
          <p:cNvSpPr txBox="1">
            <a:spLocks noChangeArrowheads="1"/>
          </p:cNvSpPr>
          <p:nvPr/>
        </p:nvSpPr>
        <p:spPr bwMode="auto">
          <a:xfrm>
            <a:off x="4254500" y="3040062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2</a:t>
            </a:r>
            <a:endParaRPr lang="fr-FR" sz="1400"/>
          </a:p>
        </p:txBody>
      </p:sp>
      <p:sp>
        <p:nvSpPr>
          <p:cNvPr id="42" name="Text Box 75"/>
          <p:cNvSpPr txBox="1">
            <a:spLocks noChangeArrowheads="1"/>
          </p:cNvSpPr>
          <p:nvPr/>
        </p:nvSpPr>
        <p:spPr bwMode="auto">
          <a:xfrm>
            <a:off x="5645150" y="4687887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3</a:t>
            </a:r>
            <a:endParaRPr lang="fr-FR" sz="1400"/>
          </a:p>
        </p:txBody>
      </p:sp>
      <p:sp>
        <p:nvSpPr>
          <p:cNvPr id="43" name="AutoShape 76"/>
          <p:cNvSpPr>
            <a:spLocks noChangeArrowheads="1"/>
          </p:cNvSpPr>
          <p:nvPr/>
        </p:nvSpPr>
        <p:spPr bwMode="auto">
          <a:xfrm rot="6831767">
            <a:off x="5543550" y="3132137"/>
            <a:ext cx="914400" cy="1752600"/>
          </a:xfrm>
          <a:prstGeom prst="triangle">
            <a:avLst>
              <a:gd name="adj" fmla="val 50000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" name="Text Box 77"/>
          <p:cNvSpPr txBox="1">
            <a:spLocks noChangeArrowheads="1"/>
          </p:cNvSpPr>
          <p:nvPr/>
        </p:nvSpPr>
        <p:spPr bwMode="auto">
          <a:xfrm>
            <a:off x="6764338" y="4321174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6</a:t>
            </a:r>
            <a:endParaRPr lang="fr-FR" sz="1400"/>
          </a:p>
        </p:txBody>
      </p:sp>
      <p:sp>
        <p:nvSpPr>
          <p:cNvPr id="45" name="AutoShape 80"/>
          <p:cNvSpPr>
            <a:spLocks noChangeArrowheads="1"/>
          </p:cNvSpPr>
          <p:nvPr/>
        </p:nvSpPr>
        <p:spPr bwMode="auto">
          <a:xfrm rot="6801600">
            <a:off x="5838825" y="1803399"/>
            <a:ext cx="914400" cy="1752600"/>
          </a:xfrm>
          <a:prstGeom prst="triangle">
            <a:avLst>
              <a:gd name="adj" fmla="val 50000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" name="Text Box 81"/>
          <p:cNvSpPr txBox="1">
            <a:spLocks noChangeArrowheads="1"/>
          </p:cNvSpPr>
          <p:nvPr/>
        </p:nvSpPr>
        <p:spPr bwMode="auto">
          <a:xfrm>
            <a:off x="6997700" y="2746374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5</a:t>
            </a:r>
            <a:endParaRPr lang="fr-FR" sz="1400"/>
          </a:p>
        </p:txBody>
      </p:sp>
      <p:sp>
        <p:nvSpPr>
          <p:cNvPr id="47" name="AutoShape 82"/>
          <p:cNvSpPr>
            <a:spLocks noChangeArrowheads="1"/>
          </p:cNvSpPr>
          <p:nvPr/>
        </p:nvSpPr>
        <p:spPr bwMode="auto">
          <a:xfrm rot="12005784">
            <a:off x="4673600" y="2197099"/>
            <a:ext cx="914400" cy="1752600"/>
          </a:xfrm>
          <a:prstGeom prst="triangle">
            <a:avLst>
              <a:gd name="adj" fmla="val 50000"/>
            </a:avLst>
          </a:prstGeom>
          <a:solidFill>
            <a:srgbClr val="FF0000">
              <a:alpha val="30000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" name="Text Box 83"/>
          <p:cNvSpPr txBox="1">
            <a:spLocks noChangeArrowheads="1"/>
          </p:cNvSpPr>
          <p:nvPr/>
        </p:nvSpPr>
        <p:spPr bwMode="auto">
          <a:xfrm>
            <a:off x="4603750" y="3833812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v</a:t>
            </a:r>
            <a:r>
              <a:rPr lang="fr-FR" sz="1400" baseline="-25000"/>
              <a:t>4</a:t>
            </a:r>
            <a:endParaRPr lang="fr-FR" sz="1400"/>
          </a:p>
        </p:txBody>
      </p:sp>
      <p:grpSp>
        <p:nvGrpSpPr>
          <p:cNvPr id="2" name="Group 204"/>
          <p:cNvGrpSpPr>
            <a:grpSpLocks/>
          </p:cNvGrpSpPr>
          <p:nvPr/>
        </p:nvGrpSpPr>
        <p:grpSpPr bwMode="auto">
          <a:xfrm>
            <a:off x="1846263" y="2686049"/>
            <a:ext cx="674687" cy="455613"/>
            <a:chOff x="1923" y="1668"/>
            <a:chExt cx="271" cy="140"/>
          </a:xfrm>
        </p:grpSpPr>
        <p:sp>
          <p:nvSpPr>
            <p:cNvPr id="50" name="Rectangle 194"/>
            <p:cNvSpPr>
              <a:spLocks noChangeArrowheads="1"/>
            </p:cNvSpPr>
            <p:nvPr/>
          </p:nvSpPr>
          <p:spPr bwMode="auto">
            <a:xfrm>
              <a:off x="1932" y="1681"/>
              <a:ext cx="249" cy="1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Oval 195"/>
            <p:cNvSpPr>
              <a:spLocks noChangeArrowheads="1"/>
            </p:cNvSpPr>
            <p:nvPr/>
          </p:nvSpPr>
          <p:spPr bwMode="auto">
            <a:xfrm>
              <a:off x="1923" y="1668"/>
              <a:ext cx="25" cy="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Oval 196"/>
            <p:cNvSpPr>
              <a:spLocks noChangeArrowheads="1"/>
            </p:cNvSpPr>
            <p:nvPr/>
          </p:nvSpPr>
          <p:spPr bwMode="auto">
            <a:xfrm>
              <a:off x="2167" y="1668"/>
              <a:ext cx="25" cy="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Oval 197"/>
            <p:cNvSpPr>
              <a:spLocks noChangeArrowheads="1"/>
            </p:cNvSpPr>
            <p:nvPr/>
          </p:nvSpPr>
          <p:spPr bwMode="auto">
            <a:xfrm>
              <a:off x="2167" y="1783"/>
              <a:ext cx="25" cy="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Oval 198"/>
            <p:cNvSpPr>
              <a:spLocks noChangeArrowheads="1"/>
            </p:cNvSpPr>
            <p:nvPr/>
          </p:nvSpPr>
          <p:spPr bwMode="auto">
            <a:xfrm>
              <a:off x="1923" y="1783"/>
              <a:ext cx="25" cy="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Oval 199"/>
            <p:cNvSpPr>
              <a:spLocks noChangeArrowheads="1"/>
            </p:cNvSpPr>
            <p:nvPr/>
          </p:nvSpPr>
          <p:spPr bwMode="auto">
            <a:xfrm>
              <a:off x="2046" y="1668"/>
              <a:ext cx="25" cy="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Oval 200"/>
            <p:cNvSpPr>
              <a:spLocks noChangeArrowheads="1"/>
            </p:cNvSpPr>
            <p:nvPr/>
          </p:nvSpPr>
          <p:spPr bwMode="auto">
            <a:xfrm>
              <a:off x="2046" y="1783"/>
              <a:ext cx="25" cy="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Oval 202"/>
            <p:cNvSpPr>
              <a:spLocks noChangeArrowheads="1"/>
            </p:cNvSpPr>
            <p:nvPr/>
          </p:nvSpPr>
          <p:spPr bwMode="auto">
            <a:xfrm>
              <a:off x="1923" y="1725"/>
              <a:ext cx="25" cy="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Oval 203"/>
            <p:cNvSpPr>
              <a:spLocks noChangeArrowheads="1"/>
            </p:cNvSpPr>
            <p:nvPr/>
          </p:nvSpPr>
          <p:spPr bwMode="auto">
            <a:xfrm>
              <a:off x="2169" y="1725"/>
              <a:ext cx="25" cy="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" name="Group 215"/>
          <p:cNvGrpSpPr>
            <a:grpSpLocks/>
          </p:cNvGrpSpPr>
          <p:nvPr/>
        </p:nvGrpSpPr>
        <p:grpSpPr bwMode="auto">
          <a:xfrm>
            <a:off x="4754563" y="2686049"/>
            <a:ext cx="674687" cy="455613"/>
            <a:chOff x="1923" y="1668"/>
            <a:chExt cx="271" cy="140"/>
          </a:xfrm>
        </p:grpSpPr>
        <p:sp>
          <p:nvSpPr>
            <p:cNvPr id="60" name="Rectangle 216"/>
            <p:cNvSpPr>
              <a:spLocks noChangeArrowheads="1"/>
            </p:cNvSpPr>
            <p:nvPr/>
          </p:nvSpPr>
          <p:spPr bwMode="auto">
            <a:xfrm>
              <a:off x="1932" y="1681"/>
              <a:ext cx="249" cy="1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Oval 217"/>
            <p:cNvSpPr>
              <a:spLocks noChangeArrowheads="1"/>
            </p:cNvSpPr>
            <p:nvPr/>
          </p:nvSpPr>
          <p:spPr bwMode="auto">
            <a:xfrm>
              <a:off x="1923" y="1668"/>
              <a:ext cx="25" cy="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Oval 218"/>
            <p:cNvSpPr>
              <a:spLocks noChangeArrowheads="1"/>
            </p:cNvSpPr>
            <p:nvPr/>
          </p:nvSpPr>
          <p:spPr bwMode="auto">
            <a:xfrm>
              <a:off x="2167" y="1668"/>
              <a:ext cx="25" cy="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Oval 219"/>
            <p:cNvSpPr>
              <a:spLocks noChangeArrowheads="1"/>
            </p:cNvSpPr>
            <p:nvPr/>
          </p:nvSpPr>
          <p:spPr bwMode="auto">
            <a:xfrm>
              <a:off x="2167" y="1783"/>
              <a:ext cx="25" cy="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Oval 220"/>
            <p:cNvSpPr>
              <a:spLocks noChangeArrowheads="1"/>
            </p:cNvSpPr>
            <p:nvPr/>
          </p:nvSpPr>
          <p:spPr bwMode="auto">
            <a:xfrm>
              <a:off x="1923" y="1783"/>
              <a:ext cx="25" cy="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Oval 221"/>
            <p:cNvSpPr>
              <a:spLocks noChangeArrowheads="1"/>
            </p:cNvSpPr>
            <p:nvPr/>
          </p:nvSpPr>
          <p:spPr bwMode="auto">
            <a:xfrm>
              <a:off x="2046" y="1668"/>
              <a:ext cx="25" cy="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Oval 222"/>
            <p:cNvSpPr>
              <a:spLocks noChangeArrowheads="1"/>
            </p:cNvSpPr>
            <p:nvPr/>
          </p:nvSpPr>
          <p:spPr bwMode="auto">
            <a:xfrm>
              <a:off x="2046" y="1783"/>
              <a:ext cx="25" cy="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Oval 223"/>
            <p:cNvSpPr>
              <a:spLocks noChangeArrowheads="1"/>
            </p:cNvSpPr>
            <p:nvPr/>
          </p:nvSpPr>
          <p:spPr bwMode="auto">
            <a:xfrm>
              <a:off x="1923" y="1725"/>
              <a:ext cx="25" cy="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Oval 224"/>
            <p:cNvSpPr>
              <a:spLocks noChangeArrowheads="1"/>
            </p:cNvSpPr>
            <p:nvPr/>
          </p:nvSpPr>
          <p:spPr bwMode="auto">
            <a:xfrm>
              <a:off x="2169" y="1725"/>
              <a:ext cx="25" cy="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36" name="ZoneTexte 135"/>
          <p:cNvSpPr txBox="1"/>
          <p:nvPr/>
        </p:nvSpPr>
        <p:spPr>
          <a:xfrm>
            <a:off x="228600" y="1435100"/>
            <a:ext cx="6512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BlairMdITC TT-Medium"/>
                <a:cs typeface="BlairMdITC TT-Medium"/>
              </a:rPr>
              <a:t>8m.4m </a:t>
            </a:r>
            <a:r>
              <a:rPr lang="fr-FR" dirty="0" err="1" smtClean="0">
                <a:latin typeface="BlairMdITC TT-Medium"/>
                <a:cs typeface="BlairMdITC TT-Medium"/>
              </a:rPr>
              <a:t>rectangle</a:t>
            </a:r>
            <a:r>
              <a:rPr lang="fr-FR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fr-FR" dirty="0" err="1" smtClean="0">
                <a:latin typeface="BlairMdITC TT-Medium"/>
                <a:cs typeface="BlairMdITC TT-Medium"/>
              </a:rPr>
              <a:t>grouped</a:t>
            </a:r>
            <a:r>
              <a:rPr lang="fr-FR" dirty="0" smtClean="0">
                <a:latin typeface="BlairMdITC TT-Medium"/>
                <a:cs typeface="BlairMdITC TT-Medium"/>
              </a:rPr>
              <a:t> intrusions</a:t>
            </a:r>
          </a:p>
        </p:txBody>
      </p:sp>
      <p:sp>
        <p:nvSpPr>
          <p:cNvPr id="71" name="Parenthèses 70"/>
          <p:cNvSpPr/>
          <p:nvPr/>
        </p:nvSpPr>
        <p:spPr bwMode="auto">
          <a:xfrm>
            <a:off x="3429000" y="5448300"/>
            <a:ext cx="5397500" cy="889000"/>
          </a:xfrm>
          <a:prstGeom prst="bracketPair">
            <a:avLst>
              <a:gd name="adj" fmla="val 9314"/>
            </a:avLst>
          </a:prstGeom>
          <a:solidFill>
            <a:srgbClr val="FFFFFF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600" dirty="0" smtClean="0">
                <a:latin typeface="BlairMdITC TT-Medium"/>
                <a:cs typeface="BlairMdITC TT-Medium"/>
              </a:rPr>
              <a:t>Multiple </a:t>
            </a:r>
            <a:r>
              <a:rPr lang="fr-FR" sz="1600" dirty="0" err="1" smtClean="0">
                <a:latin typeface="BlairMdITC TT-Medium"/>
                <a:cs typeface="BlairMdITC TT-Medium"/>
              </a:rPr>
              <a:t>viewpoints</a:t>
            </a:r>
            <a:r>
              <a:rPr lang="fr-FR" sz="1600" dirty="0" smtClean="0">
                <a:latin typeface="BlairMdITC TT-Medium"/>
                <a:cs typeface="BlairMdITC TT-Medium"/>
              </a:rPr>
              <a:t> are </a:t>
            </a:r>
            <a:r>
              <a:rPr lang="fr-FR" sz="1600" dirty="0" err="1" smtClean="0">
                <a:latin typeface="BlairMdITC TT-Medium"/>
                <a:cs typeface="BlairMdITC TT-Medium"/>
              </a:rPr>
              <a:t>desirable</a:t>
            </a:r>
            <a:endParaRPr lang="fr-FR" sz="1600" dirty="0" smtClean="0">
              <a:latin typeface="BlairMdITC TT-Medium"/>
              <a:cs typeface="BlairMdITC TT-Medium"/>
            </a:endParaRPr>
          </a:p>
          <a:p>
            <a:pPr algn="ctr"/>
            <a:r>
              <a:rPr lang="fr-FR" sz="1600" dirty="0" err="1" smtClean="0">
                <a:latin typeface="BlairMdITC TT-Medium"/>
                <a:cs typeface="BlairMdITC TT-Medium"/>
              </a:rPr>
              <a:t>Some</a:t>
            </a:r>
            <a:r>
              <a:rPr lang="fr-FR" sz="1600" dirty="0" smtClean="0">
                <a:latin typeface="BlairMdITC TT-Medium"/>
                <a:cs typeface="BlairMdITC TT-Medium"/>
              </a:rPr>
              <a:t> </a:t>
            </a:r>
            <a:r>
              <a:rPr lang="fr-FR" sz="1600" dirty="0" err="1" smtClean="0">
                <a:latin typeface="BlairMdITC TT-Medium"/>
                <a:cs typeface="BlairMdITC TT-Medium"/>
              </a:rPr>
              <a:t>cover-sets</a:t>
            </a:r>
            <a:r>
              <a:rPr lang="fr-FR" sz="1600" dirty="0" smtClean="0">
                <a:latin typeface="BlairMdITC TT-Medium"/>
                <a:cs typeface="BlairMdITC TT-Medium"/>
              </a:rPr>
              <a:t> « </a:t>
            </a:r>
            <a:r>
              <a:rPr lang="fr-FR" sz="1600" dirty="0" err="1" smtClean="0">
                <a:latin typeface="BlairMdITC TT-Medium"/>
                <a:cs typeface="BlairMdITC TT-Medium"/>
              </a:rPr>
              <a:t>see</a:t>
            </a:r>
            <a:r>
              <a:rPr lang="fr-FR" sz="1600" dirty="0" smtClean="0">
                <a:latin typeface="BlairMdITC TT-Medium"/>
                <a:cs typeface="BlairMdITC TT-Medium"/>
              </a:rPr>
              <a:t> » more points </a:t>
            </a:r>
            <a:r>
              <a:rPr lang="fr-FR" sz="1600" dirty="0" err="1" smtClean="0">
                <a:latin typeface="BlairMdITC TT-Medium"/>
                <a:cs typeface="BlairMdITC TT-Medium"/>
              </a:rPr>
              <a:t>than</a:t>
            </a:r>
            <a:r>
              <a:rPr lang="fr-FR" sz="1600" dirty="0" smtClean="0">
                <a:latin typeface="BlairMdITC TT-Medium"/>
                <a:cs typeface="BlairMdITC TT-Medium"/>
              </a:rPr>
              <a:t> </a:t>
            </a:r>
            <a:r>
              <a:rPr lang="fr-FR" sz="1600" dirty="0" err="1" smtClean="0">
                <a:latin typeface="BlairMdITC TT-Medium"/>
                <a:cs typeface="BlairMdITC TT-Medium"/>
              </a:rPr>
              <a:t>other</a:t>
            </a:r>
            <a:endParaRPr lang="fr-FR" sz="1600" dirty="0" smtClean="0">
              <a:latin typeface="BlairMdITC TT-Medium"/>
              <a:cs typeface="BlairMdITC TT-Medium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 smtClean="0">
                <a:latin typeface="BlairMdITC TT-Medium"/>
                <a:cs typeface="BlairMdITC TT-Medium"/>
              </a:rPr>
              <a:t>  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lairMdITC TT-Medium"/>
              <a:cs typeface="BlairMdITC TT-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Occlusions/</a:t>
            </a:r>
            <a:r>
              <a:rPr lang="fr-FR" dirty="0" err="1" smtClean="0"/>
              <a:t>Disambiguation</a:t>
            </a:r>
            <a:r>
              <a:rPr lang="fr-FR" dirty="0" smtClean="0"/>
              <a:t> (2)</a:t>
            </a:r>
            <a:endParaRPr lang="fr-FR" dirty="0"/>
          </a:p>
        </p:txBody>
      </p:sp>
      <p:grpSp>
        <p:nvGrpSpPr>
          <p:cNvPr id="72" name="Grouper 71"/>
          <p:cNvGrpSpPr/>
          <p:nvPr/>
        </p:nvGrpSpPr>
        <p:grpSpPr>
          <a:xfrm>
            <a:off x="1107530" y="1365250"/>
            <a:ext cx="7096669" cy="5492750"/>
            <a:chOff x="1107530" y="1365250"/>
            <a:chExt cx="7096669" cy="5492750"/>
          </a:xfrm>
        </p:grpSpPr>
        <p:pic>
          <p:nvPicPr>
            <p:cNvPr id="69" name="Image 6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7530" y="1365250"/>
              <a:ext cx="7096669" cy="5492750"/>
            </a:xfrm>
            <a:prstGeom prst="rect">
              <a:avLst/>
            </a:prstGeom>
          </p:spPr>
        </p:pic>
        <p:sp>
          <p:nvSpPr>
            <p:cNvPr id="70" name="ZoneTexte 69"/>
            <p:cNvSpPr txBox="1"/>
            <p:nvPr/>
          </p:nvSpPr>
          <p:spPr>
            <a:xfrm>
              <a:off x="4038600" y="1600200"/>
              <a:ext cx="30474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 smtClean="0">
                  <a:latin typeface="BlairMdITC TT-Medium"/>
                  <a:cs typeface="BlairMdITC TT-Medium"/>
                </a:rPr>
                <a:t>Sliding</a:t>
              </a:r>
              <a:r>
                <a:rPr lang="fr-FR" sz="1600" dirty="0" smtClean="0">
                  <a:latin typeface="BlairMdITC TT-Medium"/>
                  <a:cs typeface="BlairMdITC TT-Medium"/>
                </a:rPr>
                <a:t> </a:t>
              </a:r>
              <a:r>
                <a:rPr lang="fr-FR" sz="1600" dirty="0" err="1" smtClean="0">
                  <a:latin typeface="BlairMdITC TT-Medium"/>
                  <a:cs typeface="BlairMdITC TT-Medium"/>
                </a:rPr>
                <a:t>winavg</a:t>
              </a:r>
              <a:r>
                <a:rPr lang="fr-FR" sz="1600" dirty="0" smtClean="0">
                  <a:latin typeface="BlairMdITC TT-Medium"/>
                  <a:cs typeface="BlairMdITC TT-Medium"/>
                </a:rPr>
                <a:t> of 10</a:t>
              </a:r>
              <a:endParaRPr lang="fr-FR" sz="1600" dirty="0">
                <a:latin typeface="BlairMdITC TT-Medium"/>
                <a:cs typeface="BlairMdITC TT-Medium"/>
              </a:endParaRPr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4038600" y="4241800"/>
              <a:ext cx="9697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 smtClean="0">
                  <a:latin typeface="BlairMdITC TT-Medium"/>
                  <a:cs typeface="BlairMdITC TT-Medium"/>
                </a:rPr>
                <a:t>Mean</a:t>
              </a:r>
              <a:endParaRPr lang="fr-FR" sz="1600" dirty="0">
                <a:latin typeface="BlairMdITC TT-Medium"/>
                <a:cs typeface="BlairMdITC TT-Medium"/>
              </a:endParaRPr>
            </a:p>
          </p:txBody>
        </p:sp>
      </p:grpSp>
      <p:sp>
        <p:nvSpPr>
          <p:cNvPr id="73" name="Rectangle à coins arrondis 72"/>
          <p:cNvSpPr/>
          <p:nvPr/>
        </p:nvSpPr>
        <p:spPr>
          <a:xfrm>
            <a:off x="5410200" y="3472934"/>
            <a:ext cx="3556000" cy="1055608"/>
          </a:xfrm>
          <a:prstGeom prst="roundRect">
            <a:avLst/>
          </a:prstGeom>
          <a:solidFill>
            <a:srgbClr val="B1CFE4"/>
          </a:solidFill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latin typeface="BlairMdITC TT-Medium"/>
                <a:cs typeface="BlairMdITC TT-Medium"/>
              </a:rPr>
              <a:t>Intrusion </a:t>
            </a:r>
            <a:r>
              <a:rPr lang="fr-FR" sz="1400" dirty="0" err="1" smtClean="0">
                <a:latin typeface="BlairMdITC TT-Medium"/>
                <a:cs typeface="BlairMdITC TT-Medium"/>
              </a:rPr>
              <a:t>starts</a:t>
            </a:r>
            <a:r>
              <a:rPr lang="fr-FR" sz="1400" dirty="0" smtClean="0">
                <a:latin typeface="BlairMdITC TT-Medium"/>
                <a:cs typeface="BlairMdITC TT-Medium"/>
              </a:rPr>
              <a:t> </a:t>
            </a:r>
            <a:r>
              <a:rPr lang="fr-FR" sz="1400" dirty="0" err="1" smtClean="0">
                <a:latin typeface="BlairMdITC TT-Medium"/>
                <a:cs typeface="BlairMdITC TT-Medium"/>
              </a:rPr>
              <a:t>at</a:t>
            </a:r>
            <a:r>
              <a:rPr lang="fr-FR" sz="1400" dirty="0" smtClean="0">
                <a:latin typeface="BlairMdITC TT-Medium"/>
                <a:cs typeface="BlairMdITC TT-Medium"/>
              </a:rPr>
              <a:t> t=10s</a:t>
            </a:r>
          </a:p>
          <a:p>
            <a:pPr algn="ctr"/>
            <a:r>
              <a:rPr lang="fr-FR" sz="1400" dirty="0" err="1" smtClean="0">
                <a:latin typeface="BlairMdITC TT-Medium"/>
                <a:cs typeface="BlairMdITC TT-Medium"/>
              </a:rPr>
              <a:t>Velocity</a:t>
            </a:r>
            <a:r>
              <a:rPr lang="fr-FR" sz="1400" dirty="0" smtClean="0">
                <a:latin typeface="BlairMdITC TT-Medium"/>
                <a:cs typeface="BlairMdITC TT-Medium"/>
              </a:rPr>
              <a:t> of 5m/s</a:t>
            </a:r>
          </a:p>
          <a:p>
            <a:pPr algn="ctr"/>
            <a:r>
              <a:rPr lang="fr-FR" sz="1400" dirty="0" smtClean="0">
                <a:latin typeface="BlairMdITC TT-Medium"/>
                <a:cs typeface="BlairMdITC TT-Medium"/>
              </a:rPr>
              <a:t>Scan line (</a:t>
            </a:r>
            <a:r>
              <a:rPr lang="fr-FR" sz="1400" dirty="0" err="1" smtClean="0">
                <a:latin typeface="BlairMdITC TT-Medium"/>
                <a:cs typeface="BlairMdITC TT-Medium"/>
              </a:rPr>
              <a:t>left</a:t>
            </a:r>
            <a:r>
              <a:rPr lang="fr-FR" sz="1400" dirty="0" smtClean="0">
                <a:latin typeface="BlairMdITC TT-Medium"/>
                <a:cs typeface="BlairMdITC TT-Medium"/>
              </a:rPr>
              <a:t> to right)</a:t>
            </a:r>
          </a:p>
          <a:p>
            <a:pPr algn="ctr"/>
            <a:r>
              <a:rPr lang="fr-FR" sz="1400" dirty="0" err="1" smtClean="0">
                <a:latin typeface="BlairMdITC TT-Medium"/>
                <a:cs typeface="BlairMdITC TT-Medium"/>
              </a:rPr>
              <a:t>CO</a:t>
            </a:r>
            <a:r>
              <a:rPr lang="fr-FR" sz="1400" baseline="-25000" dirty="0" err="1" smtClean="0">
                <a:latin typeface="BlairMdITC TT-Medium"/>
                <a:cs typeface="BlairMdITC TT-Medium"/>
              </a:rPr>
              <a:t>pbcApbc</a:t>
            </a:r>
            <a:endParaRPr lang="fr-FR" sz="1400" baseline="-25000" dirty="0">
              <a:latin typeface="BlairMdITC TT-Medium"/>
              <a:cs typeface="BlairMdITC TT-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Occlusions/</a:t>
            </a:r>
            <a:r>
              <a:rPr lang="fr-FR" dirty="0" err="1" smtClean="0"/>
              <a:t>Disambiguation</a:t>
            </a:r>
            <a:r>
              <a:rPr lang="fr-FR" dirty="0" smtClean="0"/>
              <a:t> (3)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41814"/>
            <a:ext cx="8559800" cy="34350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298" name="Picture 2"/>
          <p:cNvPicPr>
            <a:picLocks noChangeAspect="1" noChangeArrowheads="1"/>
          </p:cNvPicPr>
          <p:nvPr/>
        </p:nvPicPr>
        <p:blipFill>
          <a:blip r:embed="rId3"/>
          <a:srcRect b="8252"/>
          <a:stretch>
            <a:fillRect/>
          </a:stretch>
        </p:blipFill>
        <p:spPr bwMode="auto">
          <a:xfrm>
            <a:off x="4022725" y="1473200"/>
            <a:ext cx="48545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5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Surveillance scenario (1)</a:t>
            </a:r>
          </a:p>
        </p:txBody>
      </p:sp>
      <p:sp>
        <p:nvSpPr>
          <p:cNvPr id="695300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3175000" cy="4572000"/>
          </a:xfrm>
        </p:spPr>
        <p:txBody>
          <a:bodyPr/>
          <a:lstStyle/>
          <a:p>
            <a:r>
              <a:rPr lang="fr-FR" sz="1400" dirty="0" err="1"/>
              <a:t>Randomly</a:t>
            </a:r>
            <a:r>
              <a:rPr lang="fr-FR" sz="1400" dirty="0"/>
              <a:t> </a:t>
            </a:r>
            <a:r>
              <a:rPr lang="fr-FR" sz="1400" dirty="0" err="1"/>
              <a:t>deployed</a:t>
            </a:r>
            <a:r>
              <a:rPr lang="fr-FR" sz="1400" dirty="0"/>
              <a:t> </a:t>
            </a:r>
            <a:r>
              <a:rPr lang="fr-FR" sz="1400" dirty="0" err="1"/>
              <a:t>video</a:t>
            </a:r>
            <a:r>
              <a:rPr lang="fr-FR" sz="1400" dirty="0"/>
              <a:t> </a:t>
            </a:r>
            <a:r>
              <a:rPr lang="fr-FR" sz="1400" dirty="0" err="1"/>
              <a:t>sensors</a:t>
            </a:r>
            <a:endParaRPr lang="fr-FR" sz="1400" dirty="0"/>
          </a:p>
          <a:p>
            <a:r>
              <a:rPr lang="fr-FR" sz="1400" dirty="0"/>
              <a:t>Not </a:t>
            </a:r>
            <a:r>
              <a:rPr lang="fr-FR" sz="1400" dirty="0" err="1"/>
              <a:t>only</a:t>
            </a:r>
            <a:r>
              <a:rPr lang="fr-FR" sz="1400" dirty="0"/>
              <a:t> </a:t>
            </a:r>
            <a:r>
              <a:rPr lang="fr-FR" sz="1400" dirty="0" err="1"/>
              <a:t>barrier</a:t>
            </a:r>
            <a:r>
              <a:rPr lang="fr-FR" sz="1400" dirty="0"/>
              <a:t> </a:t>
            </a:r>
            <a:r>
              <a:rPr lang="fr-FR" sz="1400" dirty="0" err="1"/>
              <a:t>coverage</a:t>
            </a:r>
            <a:r>
              <a:rPr lang="fr-FR" sz="1400" dirty="0"/>
              <a:t> but </a:t>
            </a:r>
            <a:r>
              <a:rPr lang="fr-FR" sz="1400" dirty="0" err="1"/>
              <a:t>general</a:t>
            </a:r>
            <a:r>
              <a:rPr lang="fr-FR" sz="1400" dirty="0"/>
              <a:t> intrusion </a:t>
            </a:r>
            <a:r>
              <a:rPr lang="fr-FR" sz="1400" dirty="0" err="1"/>
              <a:t>detection</a:t>
            </a:r>
            <a:endParaRPr lang="fr-FR" sz="1400" dirty="0"/>
          </a:p>
          <a:p>
            <a:r>
              <a:rPr lang="fr-FR" sz="1400" dirty="0"/>
              <a:t>Most of the time, network in </a:t>
            </a:r>
            <a:r>
              <a:rPr lang="fr-FR" sz="1400" dirty="0" err="1"/>
              <a:t>so-called</a:t>
            </a:r>
            <a:r>
              <a:rPr lang="fr-FR" sz="1400" dirty="0"/>
              <a:t> </a:t>
            </a:r>
            <a:r>
              <a:rPr lang="fr-FR" sz="1400" i="1" dirty="0" err="1"/>
              <a:t>hibernate</a:t>
            </a:r>
            <a:r>
              <a:rPr lang="fr-FR" sz="1400" i="1" dirty="0"/>
              <a:t> mode</a:t>
            </a:r>
            <a:endParaRPr lang="fr-FR" sz="1400" dirty="0"/>
          </a:p>
          <a:p>
            <a:r>
              <a:rPr lang="fr-FR" sz="1400" dirty="0"/>
              <a:t>Most of active </a:t>
            </a:r>
            <a:r>
              <a:rPr lang="fr-FR" sz="1400" dirty="0" err="1"/>
              <a:t>sensor</a:t>
            </a:r>
            <a:r>
              <a:rPr lang="fr-FR" sz="1400" dirty="0"/>
              <a:t> </a:t>
            </a:r>
            <a:r>
              <a:rPr lang="fr-FR" sz="1400" dirty="0" err="1"/>
              <a:t>nodes</a:t>
            </a:r>
            <a:r>
              <a:rPr lang="fr-FR" sz="1400" dirty="0"/>
              <a:t> in </a:t>
            </a:r>
            <a:r>
              <a:rPr lang="fr-FR" sz="1400" i="1" dirty="0" err="1"/>
              <a:t>idle</a:t>
            </a:r>
            <a:r>
              <a:rPr lang="fr-FR" sz="1400" i="1" dirty="0"/>
              <a:t> mode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low</a:t>
            </a:r>
            <a:r>
              <a:rPr lang="fr-FR" sz="1400" dirty="0"/>
              <a:t> capture speed </a:t>
            </a:r>
          </a:p>
          <a:p>
            <a:r>
              <a:rPr lang="fr-FR" sz="1400" dirty="0" err="1"/>
              <a:t>Sentry</a:t>
            </a:r>
            <a:r>
              <a:rPr lang="fr-FR" sz="1400" dirty="0"/>
              <a:t> </a:t>
            </a:r>
            <a:r>
              <a:rPr lang="fr-FR" sz="1400" dirty="0" err="1"/>
              <a:t>nodes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higher</a:t>
            </a:r>
            <a:r>
              <a:rPr lang="fr-FR" sz="1400" dirty="0"/>
              <a:t> capture speed to </a:t>
            </a:r>
            <a:r>
              <a:rPr lang="fr-FR" sz="1400" dirty="0" err="1"/>
              <a:t>quickly</a:t>
            </a:r>
            <a:r>
              <a:rPr lang="fr-FR" sz="1400" dirty="0"/>
              <a:t> </a:t>
            </a:r>
            <a:r>
              <a:rPr lang="fr-FR" sz="1400" dirty="0" err="1"/>
              <a:t>detect</a:t>
            </a:r>
            <a:r>
              <a:rPr lang="fr-FR" sz="1400" dirty="0"/>
              <a:t> intrusions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Dynamic</a:t>
            </a:r>
            <a:r>
              <a:rPr lang="fr-FR" dirty="0" smtClean="0"/>
              <a:t> </a:t>
            </a:r>
            <a:r>
              <a:rPr lang="fr-FR" dirty="0" err="1" smtClean="0"/>
              <a:t>criticality</a:t>
            </a:r>
            <a:r>
              <a:rPr lang="fr-FR" dirty="0" smtClean="0"/>
              <a:t> </a:t>
            </a:r>
            <a:r>
              <a:rPr lang="fr-FR" dirty="0" err="1" smtClean="0"/>
              <a:t>mngt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51" y="1714500"/>
            <a:ext cx="8282149" cy="3470274"/>
          </a:xfrm>
          <a:prstGeom prst="rect">
            <a:avLst/>
          </a:prstGeom>
        </p:spPr>
      </p:pic>
      <p:sp>
        <p:nvSpPr>
          <p:cNvPr id="4" name="Parenthèses 3"/>
          <p:cNvSpPr/>
          <p:nvPr/>
        </p:nvSpPr>
        <p:spPr bwMode="auto">
          <a:xfrm>
            <a:off x="3429000" y="5448300"/>
            <a:ext cx="5397500" cy="1066800"/>
          </a:xfrm>
          <a:prstGeom prst="bracketPair">
            <a:avLst>
              <a:gd name="adj" fmla="val 9314"/>
            </a:avLst>
          </a:prstGeom>
          <a:solidFill>
            <a:srgbClr val="FFFFFF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600" dirty="0" err="1" smtClean="0">
                <a:latin typeface="BlairMdITC TT-Medium"/>
                <a:cs typeface="BlairMdITC TT-Medium"/>
              </a:rPr>
              <a:t>Sensor</a:t>
            </a:r>
            <a:r>
              <a:rPr lang="fr-FR" sz="1600" dirty="0" smtClean="0">
                <a:latin typeface="BlairMdITC TT-Medium"/>
                <a:cs typeface="BlairMdITC TT-Medium"/>
              </a:rPr>
              <a:t> </a:t>
            </a:r>
            <a:r>
              <a:rPr lang="fr-FR" sz="1600" dirty="0" err="1" smtClean="0">
                <a:latin typeface="BlairMdITC TT-Medium"/>
                <a:cs typeface="BlairMdITC TT-Medium"/>
              </a:rPr>
              <a:t>nodes</a:t>
            </a:r>
            <a:r>
              <a:rPr lang="fr-FR" sz="1600" dirty="0" smtClean="0">
                <a:latin typeface="BlairMdITC TT-Medium"/>
                <a:cs typeface="BlairMdITC TT-Medium"/>
              </a:rPr>
              <a:t> </a:t>
            </a:r>
            <a:r>
              <a:rPr lang="fr-FR" sz="1600" dirty="0" err="1" smtClean="0">
                <a:latin typeface="BlairMdITC TT-Medium"/>
                <a:cs typeface="BlairMdITC TT-Medium"/>
              </a:rPr>
              <a:t>start</a:t>
            </a:r>
            <a:r>
              <a:rPr lang="fr-FR" sz="1600" dirty="0" smtClean="0">
                <a:latin typeface="BlairMdITC TT-Medium"/>
                <a:cs typeface="BlairMdITC TT-Medium"/>
              </a:rPr>
              <a:t> </a:t>
            </a:r>
            <a:r>
              <a:rPr lang="fr-FR" sz="1600" dirty="0" err="1" smtClean="0">
                <a:latin typeface="BlairMdITC TT-Medium"/>
                <a:cs typeface="BlairMdITC TT-Medium"/>
              </a:rPr>
              <a:t>at</a:t>
            </a:r>
            <a:r>
              <a:rPr lang="fr-FR" sz="1600" dirty="0" smtClean="0">
                <a:latin typeface="BlairMdITC TT-Medium"/>
                <a:cs typeface="BlairMdITC TT-Medium"/>
              </a:rPr>
              <a:t> 0.1 </a:t>
            </a:r>
            <a:r>
              <a:rPr lang="fr-FR" sz="1600" dirty="0" err="1" smtClean="0">
                <a:latin typeface="BlairMdITC TT-Medium"/>
                <a:cs typeface="BlairMdITC TT-Medium"/>
              </a:rPr>
              <a:t>then</a:t>
            </a:r>
            <a:r>
              <a:rPr lang="fr-FR" sz="1600" dirty="0" smtClean="0">
                <a:latin typeface="BlairMdITC TT-Medium"/>
                <a:cs typeface="BlairMdITC TT-Medium"/>
              </a:rPr>
              <a:t> </a:t>
            </a:r>
            <a:r>
              <a:rPr lang="fr-FR" sz="1600" dirty="0" err="1" smtClean="0">
                <a:latin typeface="BlairMdITC TT-Medium"/>
                <a:cs typeface="BlairMdITC TT-Medium"/>
              </a:rPr>
              <a:t>increase</a:t>
            </a:r>
            <a:r>
              <a:rPr lang="fr-FR" sz="1600" dirty="0" smtClean="0">
                <a:latin typeface="BlairMdITC TT-Medium"/>
                <a:cs typeface="BlairMdITC TT-Medium"/>
              </a:rPr>
              <a:t> to 0.8 if </a:t>
            </a:r>
            <a:r>
              <a:rPr lang="fr-FR" sz="1600" dirty="0" err="1" smtClean="0">
                <a:latin typeface="BlairMdITC TT-Medium"/>
                <a:cs typeface="BlairMdITC TT-Medium"/>
              </a:rPr>
              <a:t>alerted</a:t>
            </a:r>
            <a:r>
              <a:rPr lang="fr-FR" sz="1600" dirty="0" smtClean="0">
                <a:latin typeface="BlairMdITC TT-Medium"/>
                <a:cs typeface="BlairMdITC TT-Medium"/>
              </a:rPr>
              <a:t> (by </a:t>
            </a:r>
            <a:r>
              <a:rPr lang="fr-FR" sz="1600" dirty="0" err="1" smtClean="0">
                <a:latin typeface="BlairMdITC TT-Medium"/>
                <a:cs typeface="BlairMdITC TT-Medium"/>
              </a:rPr>
              <a:t>intruders</a:t>
            </a:r>
            <a:r>
              <a:rPr lang="fr-FR" sz="1600" dirty="0" smtClean="0">
                <a:latin typeface="BlairMdITC TT-Medium"/>
                <a:cs typeface="BlairMdITC TT-Medium"/>
              </a:rPr>
              <a:t> or </a:t>
            </a:r>
            <a:r>
              <a:rPr lang="fr-FR" sz="1600" dirty="0" err="1" smtClean="0">
                <a:latin typeface="BlairMdITC TT-Medium"/>
                <a:cs typeface="BlairMdITC TT-Medium"/>
              </a:rPr>
              <a:t>neighbors</a:t>
            </a:r>
            <a:r>
              <a:rPr lang="fr-FR" sz="1600" dirty="0" smtClean="0">
                <a:latin typeface="BlairMdITC TT-Medium"/>
                <a:cs typeface="BlairMdITC TT-Medium"/>
              </a:rPr>
              <a:t>) and </a:t>
            </a:r>
            <a:r>
              <a:rPr lang="fr-FR" sz="1600" dirty="0" err="1" smtClean="0">
                <a:latin typeface="BlairMdITC TT-Medium"/>
                <a:cs typeface="BlairMdITC TT-Medium"/>
              </a:rPr>
              <a:t>stay</a:t>
            </a:r>
            <a:r>
              <a:rPr lang="fr-FR" sz="1600" dirty="0" smtClean="0">
                <a:latin typeface="BlairMdITC TT-Medium"/>
                <a:cs typeface="BlairMdITC TT-Medium"/>
              </a:rPr>
              <a:t> </a:t>
            </a:r>
            <a:r>
              <a:rPr lang="fr-FR" sz="1600" dirty="0" err="1" smtClean="0">
                <a:latin typeface="BlairMdITC TT-Medium"/>
                <a:cs typeface="BlairMdITC TT-Medium"/>
              </a:rPr>
              <a:t>alerted</a:t>
            </a:r>
            <a:r>
              <a:rPr lang="fr-FR" sz="1600" dirty="0" smtClean="0">
                <a:latin typeface="BlairMdITC TT-Medium"/>
                <a:cs typeface="BlairMdITC TT-Medium"/>
              </a:rPr>
              <a:t> for Ta seconds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 smtClean="0">
                <a:latin typeface="BlairMdITC TT-Medium"/>
                <a:cs typeface="BlairMdITC TT-Medium"/>
              </a:rPr>
              <a:t>  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lairMdITC TT-Medium"/>
              <a:cs typeface="BlairMdITC TT-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Sentry nodes </a:t>
            </a:r>
          </a:p>
        </p:txBody>
      </p:sp>
      <p:pic>
        <p:nvPicPr>
          <p:cNvPr id="822276" name="Picture 4" descr="Position-cover-bezi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8" y="1754188"/>
            <a:ext cx="3759200" cy="3430587"/>
          </a:xfrm>
          <a:prstGeom prst="rect">
            <a:avLst/>
          </a:prstGeom>
          <a:noFill/>
        </p:spPr>
      </p:pic>
      <p:pic>
        <p:nvPicPr>
          <p:cNvPr id="822277" name="Picture 5" descr="Position-intrusion-bezi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0738" y="1755775"/>
            <a:ext cx="3763962" cy="3433763"/>
          </a:xfrm>
          <a:prstGeom prst="rect">
            <a:avLst/>
          </a:prstGeom>
          <a:noFill/>
        </p:spPr>
      </p:pic>
      <p:grpSp>
        <p:nvGrpSpPr>
          <p:cNvPr id="822278" name="Group 6"/>
          <p:cNvGrpSpPr>
            <a:grpSpLocks/>
          </p:cNvGrpSpPr>
          <p:nvPr/>
        </p:nvGrpSpPr>
        <p:grpSpPr bwMode="auto">
          <a:xfrm>
            <a:off x="1233488" y="5211763"/>
            <a:ext cx="2836862" cy="280987"/>
            <a:chOff x="1318" y="3197"/>
            <a:chExt cx="1948" cy="192"/>
          </a:xfrm>
        </p:grpSpPr>
        <p:sp>
          <p:nvSpPr>
            <p:cNvPr id="822279" name="Oval 7"/>
            <p:cNvSpPr>
              <a:spLocks noChangeArrowheads="1"/>
            </p:cNvSpPr>
            <p:nvPr/>
          </p:nvSpPr>
          <p:spPr bwMode="auto">
            <a:xfrm>
              <a:off x="1460" y="3269"/>
              <a:ext cx="44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2280" name="Oval 8"/>
            <p:cNvSpPr>
              <a:spLocks noChangeArrowheads="1"/>
            </p:cNvSpPr>
            <p:nvPr/>
          </p:nvSpPr>
          <p:spPr bwMode="auto">
            <a:xfrm>
              <a:off x="2197" y="3233"/>
              <a:ext cx="116" cy="116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2281" name="Oval 9"/>
            <p:cNvSpPr>
              <a:spLocks noChangeArrowheads="1"/>
            </p:cNvSpPr>
            <p:nvPr/>
          </p:nvSpPr>
          <p:spPr bwMode="auto">
            <a:xfrm>
              <a:off x="1810" y="3251"/>
              <a:ext cx="80" cy="80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2282" name="Oval 10"/>
            <p:cNvSpPr>
              <a:spLocks noChangeArrowheads="1"/>
            </p:cNvSpPr>
            <p:nvPr/>
          </p:nvSpPr>
          <p:spPr bwMode="auto">
            <a:xfrm>
              <a:off x="2620" y="3215"/>
              <a:ext cx="152" cy="152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2283" name="Oval 11"/>
            <p:cNvSpPr>
              <a:spLocks noChangeArrowheads="1"/>
            </p:cNvSpPr>
            <p:nvPr/>
          </p:nvSpPr>
          <p:spPr bwMode="auto">
            <a:xfrm>
              <a:off x="3079" y="3197"/>
              <a:ext cx="187" cy="187"/>
            </a:xfrm>
            <a:prstGeom prst="ellipse">
              <a:avLst/>
            </a:prstGeom>
            <a:solidFill>
              <a:srgbClr val="DD080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2284" name="Text Box 12"/>
            <p:cNvSpPr txBox="1">
              <a:spLocks noChangeArrowheads="1"/>
            </p:cNvSpPr>
            <p:nvPr/>
          </p:nvSpPr>
          <p:spPr bwMode="auto">
            <a:xfrm>
              <a:off x="1318" y="3222"/>
              <a:ext cx="17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000">
                  <a:latin typeface="Arial" charset="0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822285" name="Text Box 13"/>
            <p:cNvSpPr txBox="1">
              <a:spLocks noChangeArrowheads="1"/>
            </p:cNvSpPr>
            <p:nvPr/>
          </p:nvSpPr>
          <p:spPr bwMode="auto">
            <a:xfrm>
              <a:off x="1629" y="3222"/>
              <a:ext cx="22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000">
                  <a:latin typeface="Arial" charset="0"/>
                  <a:ea typeface="ＭＳ Ｐゴシック" charset="-128"/>
                  <a:cs typeface="ＭＳ Ｐゴシック" charset="-128"/>
                </a:rPr>
                <a:t>&lt;5</a:t>
              </a:r>
            </a:p>
          </p:txBody>
        </p:sp>
        <p:sp>
          <p:nvSpPr>
            <p:cNvPr id="822286" name="Text Box 14"/>
            <p:cNvSpPr txBox="1">
              <a:spLocks noChangeArrowheads="1"/>
            </p:cNvSpPr>
            <p:nvPr/>
          </p:nvSpPr>
          <p:spPr bwMode="auto">
            <a:xfrm>
              <a:off x="1962" y="3222"/>
              <a:ext cx="27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000">
                  <a:latin typeface="Arial" charset="0"/>
                  <a:ea typeface="ＭＳ Ｐゴシック" charset="-128"/>
                  <a:cs typeface="ＭＳ Ｐゴシック" charset="-128"/>
                </a:rPr>
                <a:t>&lt;10</a:t>
              </a:r>
            </a:p>
          </p:txBody>
        </p:sp>
        <p:sp>
          <p:nvSpPr>
            <p:cNvPr id="822287" name="Text Box 15"/>
            <p:cNvSpPr txBox="1">
              <a:spLocks noChangeArrowheads="1"/>
            </p:cNvSpPr>
            <p:nvPr/>
          </p:nvSpPr>
          <p:spPr bwMode="auto">
            <a:xfrm>
              <a:off x="2390" y="3222"/>
              <a:ext cx="27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000">
                  <a:latin typeface="Arial" charset="0"/>
                  <a:ea typeface="ＭＳ Ｐゴシック" charset="-128"/>
                  <a:cs typeface="ＭＳ Ｐゴシック" charset="-128"/>
                </a:rPr>
                <a:t>&lt;15</a:t>
              </a:r>
            </a:p>
          </p:txBody>
        </p:sp>
        <p:sp>
          <p:nvSpPr>
            <p:cNvPr id="822288" name="Text Box 16"/>
            <p:cNvSpPr txBox="1">
              <a:spLocks noChangeArrowheads="1"/>
            </p:cNvSpPr>
            <p:nvPr/>
          </p:nvSpPr>
          <p:spPr bwMode="auto">
            <a:xfrm>
              <a:off x="2850" y="3222"/>
              <a:ext cx="27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000">
                  <a:latin typeface="Arial" charset="0"/>
                  <a:ea typeface="ＭＳ Ｐゴシック" charset="-128"/>
                  <a:cs typeface="ＭＳ Ｐゴシック" charset="-128"/>
                </a:rPr>
                <a:t>&gt;15</a:t>
              </a:r>
            </a:p>
          </p:txBody>
        </p:sp>
      </p:grpSp>
      <p:grpSp>
        <p:nvGrpSpPr>
          <p:cNvPr id="822289" name="Group 17"/>
          <p:cNvGrpSpPr>
            <a:grpSpLocks/>
          </p:cNvGrpSpPr>
          <p:nvPr/>
        </p:nvGrpSpPr>
        <p:grpSpPr bwMode="auto">
          <a:xfrm>
            <a:off x="5094288" y="5211763"/>
            <a:ext cx="2836862" cy="280987"/>
            <a:chOff x="1318" y="3197"/>
            <a:chExt cx="1948" cy="192"/>
          </a:xfrm>
        </p:grpSpPr>
        <p:sp>
          <p:nvSpPr>
            <p:cNvPr id="822290" name="Oval 18"/>
            <p:cNvSpPr>
              <a:spLocks noChangeArrowheads="1"/>
            </p:cNvSpPr>
            <p:nvPr/>
          </p:nvSpPr>
          <p:spPr bwMode="auto">
            <a:xfrm>
              <a:off x="1460" y="3269"/>
              <a:ext cx="44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2291" name="Oval 19"/>
            <p:cNvSpPr>
              <a:spLocks noChangeArrowheads="1"/>
            </p:cNvSpPr>
            <p:nvPr/>
          </p:nvSpPr>
          <p:spPr bwMode="auto">
            <a:xfrm>
              <a:off x="2197" y="3233"/>
              <a:ext cx="116" cy="116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2292" name="Oval 20"/>
            <p:cNvSpPr>
              <a:spLocks noChangeArrowheads="1"/>
            </p:cNvSpPr>
            <p:nvPr/>
          </p:nvSpPr>
          <p:spPr bwMode="auto">
            <a:xfrm>
              <a:off x="1810" y="3251"/>
              <a:ext cx="80" cy="80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2293" name="Oval 21"/>
            <p:cNvSpPr>
              <a:spLocks noChangeArrowheads="1"/>
            </p:cNvSpPr>
            <p:nvPr/>
          </p:nvSpPr>
          <p:spPr bwMode="auto">
            <a:xfrm>
              <a:off x="2620" y="3215"/>
              <a:ext cx="152" cy="152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2294" name="Oval 22"/>
            <p:cNvSpPr>
              <a:spLocks noChangeArrowheads="1"/>
            </p:cNvSpPr>
            <p:nvPr/>
          </p:nvSpPr>
          <p:spPr bwMode="auto">
            <a:xfrm>
              <a:off x="3079" y="3197"/>
              <a:ext cx="187" cy="187"/>
            </a:xfrm>
            <a:prstGeom prst="ellipse">
              <a:avLst/>
            </a:prstGeom>
            <a:solidFill>
              <a:srgbClr val="DD080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2295" name="Text Box 23"/>
            <p:cNvSpPr txBox="1">
              <a:spLocks noChangeArrowheads="1"/>
            </p:cNvSpPr>
            <p:nvPr/>
          </p:nvSpPr>
          <p:spPr bwMode="auto">
            <a:xfrm>
              <a:off x="1318" y="3222"/>
              <a:ext cx="17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000">
                  <a:latin typeface="Arial" charset="0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822296" name="Text Box 24"/>
            <p:cNvSpPr txBox="1">
              <a:spLocks noChangeArrowheads="1"/>
            </p:cNvSpPr>
            <p:nvPr/>
          </p:nvSpPr>
          <p:spPr bwMode="auto">
            <a:xfrm>
              <a:off x="1629" y="3222"/>
              <a:ext cx="22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000">
                  <a:latin typeface="Arial" charset="0"/>
                  <a:ea typeface="ＭＳ Ｐゴシック" charset="-128"/>
                  <a:cs typeface="ＭＳ Ｐゴシック" charset="-128"/>
                </a:rPr>
                <a:t>&lt;5</a:t>
              </a:r>
            </a:p>
          </p:txBody>
        </p:sp>
        <p:sp>
          <p:nvSpPr>
            <p:cNvPr id="822297" name="Text Box 25"/>
            <p:cNvSpPr txBox="1">
              <a:spLocks noChangeArrowheads="1"/>
            </p:cNvSpPr>
            <p:nvPr/>
          </p:nvSpPr>
          <p:spPr bwMode="auto">
            <a:xfrm>
              <a:off x="1962" y="3222"/>
              <a:ext cx="27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000">
                  <a:latin typeface="Arial" charset="0"/>
                  <a:ea typeface="ＭＳ Ｐゴシック" charset="-128"/>
                  <a:cs typeface="ＭＳ Ｐゴシック" charset="-128"/>
                </a:rPr>
                <a:t>&lt;10</a:t>
              </a:r>
            </a:p>
          </p:txBody>
        </p:sp>
        <p:sp>
          <p:nvSpPr>
            <p:cNvPr id="822298" name="Text Box 26"/>
            <p:cNvSpPr txBox="1">
              <a:spLocks noChangeArrowheads="1"/>
            </p:cNvSpPr>
            <p:nvPr/>
          </p:nvSpPr>
          <p:spPr bwMode="auto">
            <a:xfrm>
              <a:off x="2390" y="3222"/>
              <a:ext cx="27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000">
                  <a:latin typeface="Arial" charset="0"/>
                  <a:ea typeface="ＭＳ Ｐゴシック" charset="-128"/>
                  <a:cs typeface="ＭＳ Ｐゴシック" charset="-128"/>
                </a:rPr>
                <a:t>&lt;15</a:t>
              </a:r>
            </a:p>
          </p:txBody>
        </p:sp>
        <p:sp>
          <p:nvSpPr>
            <p:cNvPr id="822299" name="Text Box 27"/>
            <p:cNvSpPr txBox="1">
              <a:spLocks noChangeArrowheads="1"/>
            </p:cNvSpPr>
            <p:nvPr/>
          </p:nvSpPr>
          <p:spPr bwMode="auto">
            <a:xfrm>
              <a:off x="2850" y="3222"/>
              <a:ext cx="27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000">
                  <a:latin typeface="Arial" charset="0"/>
                  <a:ea typeface="ＭＳ Ｐゴシック" charset="-128"/>
                  <a:cs typeface="ＭＳ Ｐゴシック" charset="-128"/>
                </a:rPr>
                <a:t>&gt;15</a:t>
              </a:r>
            </a:p>
          </p:txBody>
        </p:sp>
      </p:grpSp>
      <p:sp>
        <p:nvSpPr>
          <p:cNvPr id="822300" name="Text Box 28"/>
          <p:cNvSpPr txBox="1">
            <a:spLocks noChangeArrowheads="1"/>
          </p:cNvSpPr>
          <p:nvPr/>
        </p:nvSpPr>
        <p:spPr bwMode="auto">
          <a:xfrm>
            <a:off x="1658938" y="1217613"/>
            <a:ext cx="195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# of </a:t>
            </a:r>
            <a:r>
              <a:rPr lang="fr-FR" dirty="0" err="1"/>
              <a:t>cover</a:t>
            </a:r>
            <a:r>
              <a:rPr lang="fr-FR" dirty="0"/>
              <a:t> sets</a:t>
            </a:r>
          </a:p>
        </p:txBody>
      </p:sp>
      <p:sp>
        <p:nvSpPr>
          <p:cNvPr id="822301" name="Text Box 29"/>
          <p:cNvSpPr txBox="1">
            <a:spLocks noChangeArrowheads="1"/>
          </p:cNvSpPr>
          <p:nvPr/>
        </p:nvSpPr>
        <p:spPr bwMode="auto">
          <a:xfrm>
            <a:off x="5292725" y="1231900"/>
            <a:ext cx="249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# intrusion detected</a:t>
            </a:r>
          </a:p>
        </p:txBody>
      </p:sp>
      <p:cxnSp>
        <p:nvCxnSpPr>
          <p:cNvPr id="30" name="Connecteur droit avec flèche 29"/>
          <p:cNvCxnSpPr/>
          <p:nvPr/>
        </p:nvCxnSpPr>
        <p:spPr bwMode="auto">
          <a:xfrm>
            <a:off x="3136900" y="4762500"/>
            <a:ext cx="39116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1" name="Connecteur droit avec flèche 30"/>
          <p:cNvCxnSpPr/>
          <p:nvPr/>
        </p:nvCxnSpPr>
        <p:spPr bwMode="auto">
          <a:xfrm>
            <a:off x="3708400" y="3873500"/>
            <a:ext cx="39116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2" name="Connecteur droit avec flèche 31"/>
          <p:cNvCxnSpPr/>
          <p:nvPr/>
        </p:nvCxnSpPr>
        <p:spPr bwMode="auto">
          <a:xfrm>
            <a:off x="2882900" y="4318000"/>
            <a:ext cx="39116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3" name="Connecteur droit avec flèche 32"/>
          <p:cNvCxnSpPr/>
          <p:nvPr/>
        </p:nvCxnSpPr>
        <p:spPr bwMode="auto">
          <a:xfrm>
            <a:off x="2616200" y="3543300"/>
            <a:ext cx="39116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4" name="Connecteur droit avec flèche 33"/>
          <p:cNvCxnSpPr/>
          <p:nvPr/>
        </p:nvCxnSpPr>
        <p:spPr bwMode="auto">
          <a:xfrm>
            <a:off x="4165600" y="4102100"/>
            <a:ext cx="39116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5" name="Connecteur droit avec flèche 34"/>
          <p:cNvCxnSpPr/>
          <p:nvPr/>
        </p:nvCxnSpPr>
        <p:spPr bwMode="auto">
          <a:xfrm>
            <a:off x="2260600" y="2324100"/>
            <a:ext cx="39116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6" name="Connecteur droit avec flèche 35"/>
          <p:cNvCxnSpPr/>
          <p:nvPr/>
        </p:nvCxnSpPr>
        <p:spPr bwMode="auto">
          <a:xfrm>
            <a:off x="2082800" y="2921000"/>
            <a:ext cx="39116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err="1" smtClean="0"/>
              <a:t>Models</a:t>
            </a:r>
            <a:r>
              <a:rPr lang="fr-FR" sz="2000" dirty="0" smtClean="0"/>
              <a:t> the </a:t>
            </a:r>
            <a:r>
              <a:rPr lang="fr-FR" sz="2000" dirty="0" err="1" smtClean="0"/>
              <a:t>application’s</a:t>
            </a:r>
            <a:r>
              <a:rPr lang="fr-FR" sz="2000" dirty="0" smtClean="0"/>
              <a:t> </a:t>
            </a:r>
            <a:r>
              <a:rPr lang="fr-FR" sz="2000" dirty="0" err="1" smtClean="0"/>
              <a:t>criticlity</a:t>
            </a:r>
            <a:r>
              <a:rPr lang="fr-FR" sz="2000" dirty="0" smtClean="0"/>
              <a:t> and </a:t>
            </a:r>
            <a:r>
              <a:rPr lang="fr-FR" sz="2000" dirty="0" err="1" smtClean="0"/>
              <a:t>schedules</a:t>
            </a:r>
            <a:r>
              <a:rPr lang="fr-FR" sz="2000" dirty="0" smtClean="0"/>
              <a:t> the </a:t>
            </a:r>
            <a:r>
              <a:rPr lang="fr-FR" sz="2000" dirty="0" err="1" smtClean="0"/>
              <a:t>video</a:t>
            </a:r>
            <a:r>
              <a:rPr lang="fr-FR" sz="2000" dirty="0" smtClean="0"/>
              <a:t> </a:t>
            </a:r>
            <a:r>
              <a:rPr lang="fr-FR" sz="2000" dirty="0" err="1" smtClean="0"/>
              <a:t>node</a:t>
            </a:r>
            <a:r>
              <a:rPr lang="fr-FR" sz="2000" dirty="0" smtClean="0"/>
              <a:t> capture rate </a:t>
            </a:r>
            <a:r>
              <a:rPr lang="fr-FR" sz="2000" dirty="0" err="1" smtClean="0"/>
              <a:t>accordingly</a:t>
            </a:r>
            <a:endParaRPr lang="fr-FR" sz="2000" dirty="0" smtClean="0"/>
          </a:p>
          <a:p>
            <a:r>
              <a:rPr lang="fr-FR" sz="2000" dirty="0" smtClean="0"/>
              <a:t>Simple </a:t>
            </a:r>
            <a:r>
              <a:rPr lang="fr-FR" sz="2000" dirty="0" err="1" smtClean="0"/>
              <a:t>method</a:t>
            </a:r>
            <a:r>
              <a:rPr lang="fr-FR" sz="2000" dirty="0" smtClean="0"/>
              <a:t> for </a:t>
            </a:r>
            <a:r>
              <a:rPr lang="fr-FR" sz="2000" dirty="0" err="1" smtClean="0"/>
              <a:t>cover-set</a:t>
            </a:r>
            <a:r>
              <a:rPr lang="fr-FR" sz="2000" dirty="0" smtClean="0"/>
              <a:t> computation for </a:t>
            </a:r>
            <a:r>
              <a:rPr lang="fr-FR" sz="2000" dirty="0" err="1" smtClean="0"/>
              <a:t>video</a:t>
            </a:r>
            <a:r>
              <a:rPr lang="fr-FR" sz="2000" dirty="0" smtClean="0"/>
              <a:t> </a:t>
            </a:r>
            <a:r>
              <a:rPr lang="fr-FR" sz="2000" dirty="0" err="1" smtClean="0"/>
              <a:t>sensor</a:t>
            </a:r>
            <a:r>
              <a:rPr lang="fr-FR" sz="2000" dirty="0" smtClean="0"/>
              <a:t> </a:t>
            </a:r>
            <a:r>
              <a:rPr lang="fr-FR" sz="2000" dirty="0" err="1" smtClean="0"/>
              <a:t>node</a:t>
            </a:r>
            <a:r>
              <a:rPr lang="fr-FR" sz="2000" dirty="0" smtClean="0"/>
              <a:t> </a:t>
            </a:r>
            <a:r>
              <a:rPr lang="fr-FR" sz="2000" dirty="0" err="1" smtClean="0"/>
              <a:t>that</a:t>
            </a:r>
            <a:r>
              <a:rPr lang="fr-FR" sz="2000" dirty="0" smtClean="0"/>
              <a:t> </a:t>
            </a:r>
            <a:r>
              <a:rPr lang="fr-FR" sz="2000" dirty="0" err="1" smtClean="0"/>
              <a:t>takes</a:t>
            </a:r>
            <a:r>
              <a:rPr lang="fr-FR" sz="2000" dirty="0" smtClean="0"/>
              <a:t> </a:t>
            </a:r>
            <a:r>
              <a:rPr lang="fr-FR" sz="2000" dirty="0" err="1" smtClean="0"/>
              <a:t>into</a:t>
            </a:r>
            <a:r>
              <a:rPr lang="fr-FR" sz="2000" dirty="0" smtClean="0"/>
              <a:t> </a:t>
            </a:r>
            <a:r>
              <a:rPr lang="fr-FR" sz="2000" dirty="0" err="1" smtClean="0"/>
              <a:t>account</a:t>
            </a:r>
            <a:r>
              <a:rPr lang="fr-FR" sz="2000" dirty="0" smtClean="0"/>
              <a:t> </a:t>
            </a:r>
            <a:r>
              <a:rPr lang="fr-FR" sz="2000" dirty="0" err="1" smtClean="0"/>
              <a:t>small</a:t>
            </a:r>
            <a:r>
              <a:rPr lang="fr-FR" sz="2000" dirty="0" smtClean="0"/>
              <a:t> </a:t>
            </a:r>
            <a:r>
              <a:rPr lang="fr-FR" sz="2000" dirty="0" err="1" smtClean="0"/>
              <a:t>AoV</a:t>
            </a:r>
            <a:r>
              <a:rPr lang="fr-FR" sz="2000" dirty="0" smtClean="0"/>
              <a:t> and </a:t>
            </a:r>
            <a:r>
              <a:rPr lang="fr-FR" sz="2000" dirty="0" err="1" smtClean="0"/>
              <a:t>AoV</a:t>
            </a:r>
            <a:r>
              <a:rPr lang="fr-FR" sz="2000" dirty="0" smtClean="0"/>
              <a:t> </a:t>
            </a:r>
            <a:r>
              <a:rPr lang="fr-FR" sz="2000" dirty="0" err="1" smtClean="0"/>
              <a:t>heterogeneity</a:t>
            </a:r>
            <a:endParaRPr lang="fr-FR" sz="2000" dirty="0" smtClean="0"/>
          </a:p>
          <a:p>
            <a:r>
              <a:rPr lang="fr-FR" sz="2000" dirty="0" err="1" smtClean="0"/>
              <a:t>Used</a:t>
            </a:r>
            <a:r>
              <a:rPr lang="fr-FR" sz="2000" dirty="0" smtClean="0"/>
              <a:t> </a:t>
            </a:r>
            <a:r>
              <a:rPr lang="fr-FR" sz="2000" dirty="0" err="1" smtClean="0"/>
              <a:t>jointly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a </a:t>
            </a:r>
            <a:r>
              <a:rPr lang="fr-FR" sz="2000" dirty="0" err="1" smtClean="0"/>
              <a:t>criticality-based</a:t>
            </a:r>
            <a:r>
              <a:rPr lang="fr-FR" sz="2000" dirty="0" smtClean="0"/>
              <a:t> </a:t>
            </a:r>
            <a:r>
              <a:rPr lang="fr-FR" sz="2000" dirty="0" err="1" smtClean="0"/>
              <a:t>scheduling</a:t>
            </a:r>
            <a:r>
              <a:rPr lang="fr-FR" sz="2000" dirty="0" smtClean="0"/>
              <a:t>, </a:t>
            </a:r>
            <a:r>
              <a:rPr lang="fr-FR" sz="2000" dirty="0" err="1" smtClean="0"/>
              <a:t>can</a:t>
            </a:r>
            <a:r>
              <a:rPr lang="fr-FR" sz="2000" dirty="0" smtClean="0"/>
              <a:t> </a:t>
            </a:r>
            <a:r>
              <a:rPr lang="fr-FR" sz="2000" dirty="0" err="1" smtClean="0"/>
              <a:t>increase</a:t>
            </a:r>
            <a:r>
              <a:rPr lang="fr-FR" sz="2000" dirty="0" smtClean="0"/>
              <a:t> the network </a:t>
            </a:r>
            <a:r>
              <a:rPr lang="fr-FR" sz="2000" dirty="0" err="1" smtClean="0"/>
              <a:t>lifetime</a:t>
            </a:r>
            <a:r>
              <a:rPr lang="fr-FR" sz="2000" dirty="0" smtClean="0"/>
              <a:t> </a:t>
            </a:r>
            <a:r>
              <a:rPr lang="fr-FR" sz="2000" dirty="0" err="1" smtClean="0"/>
              <a:t>while</a:t>
            </a:r>
            <a:r>
              <a:rPr lang="fr-FR" sz="2000" dirty="0" smtClean="0"/>
              <a:t> </a:t>
            </a:r>
            <a:r>
              <a:rPr lang="fr-FR" sz="2000" dirty="0" err="1" smtClean="0"/>
              <a:t>maintaining</a:t>
            </a:r>
            <a:r>
              <a:rPr lang="fr-FR" sz="2000" dirty="0" smtClean="0"/>
              <a:t> a </a:t>
            </a:r>
            <a:r>
              <a:rPr lang="fr-FR" sz="2000" dirty="0" err="1" smtClean="0"/>
              <a:t>high</a:t>
            </a:r>
            <a:r>
              <a:rPr lang="fr-FR" sz="2000" dirty="0" smtClean="0"/>
              <a:t> </a:t>
            </a:r>
            <a:r>
              <a:rPr lang="fr-FR" sz="2000" dirty="0" err="1" smtClean="0"/>
              <a:t>level</a:t>
            </a:r>
            <a:r>
              <a:rPr lang="fr-FR" sz="2000" dirty="0" smtClean="0"/>
              <a:t> of service (</a:t>
            </a:r>
            <a:r>
              <a:rPr lang="fr-FR" sz="2000" dirty="0" err="1" smtClean="0"/>
              <a:t>mean</a:t>
            </a:r>
            <a:r>
              <a:rPr lang="fr-FR" sz="2000" dirty="0" smtClean="0"/>
              <a:t> </a:t>
            </a:r>
            <a:r>
              <a:rPr lang="fr-FR" sz="2000" dirty="0" err="1" smtClean="0"/>
              <a:t>stealth</a:t>
            </a:r>
            <a:r>
              <a:rPr lang="fr-FR" sz="2000" dirty="0" smtClean="0"/>
              <a:t> time)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Surveillance scenario (2)</a:t>
            </a:r>
          </a:p>
        </p:txBody>
      </p:sp>
      <p:sp>
        <p:nvSpPr>
          <p:cNvPr id="697347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31750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1600" dirty="0" err="1"/>
              <a:t>Nodes</a:t>
            </a:r>
            <a:r>
              <a:rPr lang="fr-FR" sz="1600" dirty="0"/>
              <a:t> </a:t>
            </a:r>
            <a:r>
              <a:rPr lang="fr-FR" sz="1600" dirty="0" err="1"/>
              <a:t>detecting</a:t>
            </a:r>
            <a:r>
              <a:rPr lang="fr-FR" sz="1600" dirty="0"/>
              <a:t> intrusion must </a:t>
            </a:r>
            <a:r>
              <a:rPr lang="fr-FR" sz="1600" dirty="0" err="1"/>
              <a:t>alert</a:t>
            </a:r>
            <a:r>
              <a:rPr lang="fr-FR" sz="1600" dirty="0"/>
              <a:t> the </a:t>
            </a:r>
            <a:r>
              <a:rPr lang="fr-FR" sz="1600" dirty="0" err="1"/>
              <a:t>rest</a:t>
            </a:r>
            <a:r>
              <a:rPr lang="fr-FR" sz="1600" dirty="0"/>
              <a:t> of the network</a:t>
            </a:r>
          </a:p>
          <a:p>
            <a:pPr>
              <a:lnSpc>
                <a:spcPct val="90000"/>
              </a:lnSpc>
            </a:pPr>
            <a:r>
              <a:rPr lang="fr-FR" sz="1600" dirty="0"/>
              <a:t>1-hop to </a:t>
            </a:r>
            <a:r>
              <a:rPr lang="fr-FR" sz="1600" dirty="0" err="1"/>
              <a:t>k-hop</a:t>
            </a:r>
            <a:r>
              <a:rPr lang="fr-FR" sz="1600" dirty="0"/>
              <a:t> </a:t>
            </a:r>
            <a:r>
              <a:rPr lang="fr-FR" sz="1600" dirty="0" err="1"/>
              <a:t>alert</a:t>
            </a:r>
            <a:endParaRPr lang="fr-FR" sz="1600" dirty="0"/>
          </a:p>
          <a:p>
            <a:pPr>
              <a:lnSpc>
                <a:spcPct val="90000"/>
              </a:lnSpc>
            </a:pPr>
            <a:r>
              <a:rPr lang="fr-FR" sz="1600" dirty="0"/>
              <a:t>Network in </a:t>
            </a:r>
            <a:r>
              <a:rPr lang="fr-FR" sz="1600" dirty="0" err="1"/>
              <a:t>so-called</a:t>
            </a:r>
            <a:r>
              <a:rPr lang="fr-FR" sz="1600" dirty="0"/>
              <a:t> </a:t>
            </a:r>
            <a:r>
              <a:rPr lang="fr-FR" sz="1600" i="1" dirty="0" err="1"/>
              <a:t>alerted</a:t>
            </a:r>
            <a:r>
              <a:rPr lang="fr-FR" sz="1600" i="1" dirty="0"/>
              <a:t> mode</a:t>
            </a:r>
            <a:endParaRPr lang="fr-FR" sz="1600" dirty="0"/>
          </a:p>
          <a:p>
            <a:pPr>
              <a:lnSpc>
                <a:spcPct val="90000"/>
              </a:lnSpc>
            </a:pPr>
            <a:r>
              <a:rPr lang="fr-FR" sz="1600" dirty="0"/>
              <a:t>Capture speed must </a:t>
            </a:r>
            <a:r>
              <a:rPr lang="fr-FR" sz="1600" dirty="0" err="1"/>
              <a:t>be</a:t>
            </a:r>
            <a:r>
              <a:rPr lang="fr-FR" sz="1600" dirty="0"/>
              <a:t> </a:t>
            </a:r>
            <a:r>
              <a:rPr lang="fr-FR" sz="1600" dirty="0" err="1"/>
              <a:t>increased</a:t>
            </a:r>
            <a:endParaRPr lang="fr-FR" sz="1600" dirty="0"/>
          </a:p>
          <a:p>
            <a:pPr>
              <a:lnSpc>
                <a:spcPct val="90000"/>
              </a:lnSpc>
            </a:pPr>
            <a:r>
              <a:rPr lang="fr-FR" sz="1600" dirty="0"/>
              <a:t>Ressources </a:t>
            </a:r>
            <a:r>
              <a:rPr lang="fr-FR" sz="1600" dirty="0" err="1"/>
              <a:t>should</a:t>
            </a:r>
            <a:r>
              <a:rPr lang="fr-FR" sz="1600" dirty="0"/>
              <a:t> </a:t>
            </a:r>
            <a:r>
              <a:rPr lang="fr-FR" sz="1600" dirty="0" err="1"/>
              <a:t>be</a:t>
            </a:r>
            <a:r>
              <a:rPr lang="fr-FR" sz="1600" dirty="0"/>
              <a:t> </a:t>
            </a:r>
            <a:r>
              <a:rPr lang="fr-FR" sz="1600" dirty="0" err="1"/>
              <a:t>focused</a:t>
            </a:r>
            <a:r>
              <a:rPr lang="fr-FR" sz="1600" dirty="0"/>
              <a:t> on </a:t>
            </a:r>
            <a:r>
              <a:rPr lang="fr-FR" sz="1600" dirty="0" err="1"/>
              <a:t>making</a:t>
            </a:r>
            <a:r>
              <a:rPr lang="fr-FR" sz="1600" dirty="0"/>
              <a:t> </a:t>
            </a:r>
            <a:r>
              <a:rPr lang="fr-FR" sz="1600" dirty="0" err="1"/>
              <a:t>tracking</a:t>
            </a:r>
            <a:r>
              <a:rPr lang="fr-FR" sz="1600" dirty="0"/>
              <a:t> of </a:t>
            </a:r>
            <a:r>
              <a:rPr lang="fr-FR" sz="1600" dirty="0" err="1"/>
              <a:t>intruders</a:t>
            </a:r>
            <a:r>
              <a:rPr lang="fr-FR" sz="1600" dirty="0"/>
              <a:t> </a:t>
            </a:r>
            <a:r>
              <a:rPr lang="fr-FR" sz="1600" dirty="0" err="1"/>
              <a:t>easier</a:t>
            </a:r>
            <a:endParaRPr lang="fr-FR" sz="1600" dirty="0"/>
          </a:p>
          <a:p>
            <a:pPr>
              <a:lnSpc>
                <a:spcPct val="90000"/>
              </a:lnSpc>
            </a:pPr>
            <a:endParaRPr lang="fr-FR" sz="1600" dirty="0"/>
          </a:p>
        </p:txBody>
      </p:sp>
      <p:pic>
        <p:nvPicPr>
          <p:cNvPr id="697348" name="Picture 1028"/>
          <p:cNvPicPr>
            <a:picLocks noChangeAspect="1" noChangeArrowheads="1"/>
          </p:cNvPicPr>
          <p:nvPr/>
        </p:nvPicPr>
        <p:blipFill>
          <a:blip r:embed="rId3"/>
          <a:srcRect b="8020"/>
          <a:stretch>
            <a:fillRect/>
          </a:stretch>
        </p:blipFill>
        <p:spPr bwMode="auto">
          <a:xfrm>
            <a:off x="4057650" y="1403350"/>
            <a:ext cx="4868863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Surveillance scenario (3)</a:t>
            </a:r>
          </a:p>
        </p:txBody>
      </p:sp>
      <p:sp>
        <p:nvSpPr>
          <p:cNvPr id="699395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31750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1800" dirty="0"/>
              <a:t>Network </a:t>
            </a:r>
            <a:r>
              <a:rPr lang="fr-FR" sz="1800" dirty="0" err="1"/>
              <a:t>should</a:t>
            </a:r>
            <a:r>
              <a:rPr lang="fr-FR" sz="1800" dirty="0"/>
              <a:t> go back to </a:t>
            </a:r>
            <a:r>
              <a:rPr lang="fr-FR" sz="1800" i="1" dirty="0" err="1"/>
              <a:t>hibernate</a:t>
            </a:r>
            <a:r>
              <a:rPr lang="fr-FR" sz="1800" i="1" dirty="0"/>
              <a:t> mode</a:t>
            </a:r>
            <a:endParaRPr lang="fr-FR" sz="1800" dirty="0"/>
          </a:p>
          <a:p>
            <a:pPr>
              <a:lnSpc>
                <a:spcPct val="90000"/>
              </a:lnSpc>
            </a:pPr>
            <a:r>
              <a:rPr lang="fr-FR" sz="1800" dirty="0" err="1"/>
              <a:t>Nodes</a:t>
            </a:r>
            <a:r>
              <a:rPr lang="fr-FR" sz="1800" dirty="0"/>
              <a:t> on the intrusion </a:t>
            </a:r>
            <a:r>
              <a:rPr lang="fr-FR" sz="1800" dirty="0" err="1"/>
              <a:t>path</a:t>
            </a:r>
            <a:r>
              <a:rPr lang="fr-FR" sz="1800" dirty="0"/>
              <a:t> must </a:t>
            </a:r>
            <a:r>
              <a:rPr lang="fr-FR" sz="1800" dirty="0" err="1"/>
              <a:t>keep</a:t>
            </a:r>
            <a:r>
              <a:rPr lang="fr-FR" sz="1800" dirty="0"/>
              <a:t> a </a:t>
            </a:r>
            <a:r>
              <a:rPr lang="fr-FR" sz="1800" dirty="0" err="1"/>
              <a:t>high</a:t>
            </a:r>
            <a:r>
              <a:rPr lang="fr-FR" sz="1800" dirty="0"/>
              <a:t> capture speed</a:t>
            </a:r>
          </a:p>
          <a:p>
            <a:pPr>
              <a:lnSpc>
                <a:spcPct val="90000"/>
              </a:lnSpc>
            </a:pPr>
            <a:r>
              <a:rPr lang="fr-FR" sz="1800" dirty="0" err="1"/>
              <a:t>Sentry</a:t>
            </a:r>
            <a:r>
              <a:rPr lang="fr-FR" sz="1800" dirty="0"/>
              <a:t> </a:t>
            </a:r>
            <a:r>
              <a:rPr lang="fr-FR" sz="1800" dirty="0" err="1"/>
              <a:t>nodes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higher</a:t>
            </a:r>
            <a:r>
              <a:rPr lang="fr-FR" sz="1800" dirty="0"/>
              <a:t> capture speed to </a:t>
            </a:r>
            <a:r>
              <a:rPr lang="fr-FR" sz="1800" dirty="0" err="1"/>
              <a:t>quickly</a:t>
            </a:r>
            <a:r>
              <a:rPr lang="fr-FR" sz="1800" dirty="0"/>
              <a:t> </a:t>
            </a:r>
            <a:r>
              <a:rPr lang="fr-FR" sz="1800" dirty="0" err="1"/>
              <a:t>detect</a:t>
            </a:r>
            <a:r>
              <a:rPr lang="fr-FR" sz="1800" dirty="0"/>
              <a:t> intrusions</a:t>
            </a:r>
          </a:p>
          <a:p>
            <a:pPr>
              <a:lnSpc>
                <a:spcPct val="90000"/>
              </a:lnSpc>
            </a:pPr>
            <a:endParaRPr lang="fr-FR" sz="1800" dirty="0"/>
          </a:p>
        </p:txBody>
      </p:sp>
      <p:pic>
        <p:nvPicPr>
          <p:cNvPr id="699396" name="Picture 1028"/>
          <p:cNvPicPr>
            <a:picLocks noChangeAspect="1" noChangeArrowheads="1"/>
          </p:cNvPicPr>
          <p:nvPr/>
        </p:nvPicPr>
        <p:blipFill>
          <a:blip r:embed="rId3"/>
          <a:srcRect b="7416"/>
          <a:stretch>
            <a:fillRect/>
          </a:stretch>
        </p:blipFill>
        <p:spPr bwMode="auto">
          <a:xfrm>
            <a:off x="3962400" y="1143000"/>
            <a:ext cx="49276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Text Box 2"/>
          <p:cNvSpPr txBox="1">
            <a:spLocks noChangeArrowheads="1"/>
          </p:cNvSpPr>
          <p:nvPr/>
        </p:nvSpPr>
        <p:spPr bwMode="auto">
          <a:xfrm>
            <a:off x="2016125" y="2071688"/>
            <a:ext cx="18208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latin typeface="BlairMdITC TT-Medium"/>
                <a:cs typeface="BlairMdITC TT-Medium"/>
              </a:rPr>
              <a:t>Real </a:t>
            </a:r>
            <a:r>
              <a:rPr lang="fr-FR" sz="1600" dirty="0" err="1">
                <a:latin typeface="BlairMdITC TT-Medium"/>
                <a:cs typeface="BlairMdITC TT-Medium"/>
              </a:rPr>
              <a:t>scene</a:t>
            </a:r>
            <a:endParaRPr lang="fr-FR" sz="1600" dirty="0">
              <a:latin typeface="BlairMdITC TT-Medium"/>
              <a:cs typeface="BlairMdITC TT-Medium"/>
            </a:endParaRP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Don’t miss important events!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58775" y="2536825"/>
            <a:ext cx="5661025" cy="3149600"/>
            <a:chOff x="1170" y="2160"/>
            <a:chExt cx="3566" cy="1984"/>
          </a:xfrm>
        </p:grpSpPr>
        <p:pic>
          <p:nvPicPr>
            <p:cNvPr id="825350" name="Picture 6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 r="12042"/>
                <a:stretch>
                  <a:fillRect/>
                </a:stretch>
              </p:blipFill>
            </mc:Choice>
            <mc:Fallback>
              <p:blipFill>
                <a:blip r:embed="rId4"/>
                <a:srcRect r="12042"/>
                <a:stretch>
                  <a:fillRect/>
                </a:stretch>
              </p:blipFill>
            </mc:Fallback>
          </mc:AlternateContent>
          <p:spPr bwMode="auto">
            <a:xfrm>
              <a:off x="2280" y="2160"/>
              <a:ext cx="1344" cy="1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5351" name="Picture 7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 l="29356" r="28978"/>
                <a:stretch>
                  <a:fillRect/>
                </a:stretch>
              </p:blipFill>
            </mc:Choice>
            <mc:Fallback>
              <p:blipFill>
                <a:blip r:embed="rId6"/>
                <a:srcRect l="29356" r="28978"/>
                <a:stretch>
                  <a:fillRect/>
                </a:stretch>
              </p:blipFill>
            </mc:Fallback>
          </mc:AlternateContent>
          <p:spPr bwMode="auto">
            <a:xfrm>
              <a:off x="1170" y="2160"/>
              <a:ext cx="1102" cy="1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5352" name="Picture 8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 l="29356" r="28978"/>
                <a:stretch>
                  <a:fillRect/>
                </a:stretch>
              </p:blipFill>
            </mc:Choice>
            <mc:Fallback>
              <p:blipFill>
                <a:blip r:embed="rId6"/>
                <a:srcRect l="29356" r="28978"/>
                <a:stretch>
                  <a:fillRect/>
                </a:stretch>
              </p:blipFill>
            </mc:Fallback>
          </mc:AlternateContent>
          <p:spPr bwMode="auto">
            <a:xfrm>
              <a:off x="3634" y="2160"/>
              <a:ext cx="1102" cy="1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25353" name="Rectangle 9"/>
          <p:cNvSpPr>
            <a:spLocks noChangeArrowheads="1"/>
          </p:cNvSpPr>
          <p:nvPr/>
        </p:nvSpPr>
        <p:spPr bwMode="auto">
          <a:xfrm>
            <a:off x="2095500" y="2028825"/>
            <a:ext cx="2197100" cy="370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fr-FR" sz="2000">
              <a:latin typeface="Times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075363" y="3260725"/>
            <a:ext cx="2852737" cy="1489075"/>
            <a:chOff x="4051" y="2616"/>
            <a:chExt cx="1589" cy="1136"/>
          </a:xfrm>
        </p:grpSpPr>
        <p:sp>
          <p:nvSpPr>
            <p:cNvPr id="825355" name="AutoShape 11"/>
            <p:cNvSpPr>
              <a:spLocks noChangeArrowheads="1"/>
            </p:cNvSpPr>
            <p:nvPr/>
          </p:nvSpPr>
          <p:spPr bwMode="auto">
            <a:xfrm>
              <a:off x="4051" y="2616"/>
              <a:ext cx="1589" cy="113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B5CDE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fr-FR" sz="2400">
                <a:latin typeface="Comic Sans MS" charset="0"/>
              </a:endParaRPr>
            </a:p>
          </p:txBody>
        </p:sp>
        <p:sp>
          <p:nvSpPr>
            <p:cNvPr id="825356" name="Rectangle 12"/>
            <p:cNvSpPr>
              <a:spLocks noChangeArrowheads="1"/>
            </p:cNvSpPr>
            <p:nvPr/>
          </p:nvSpPr>
          <p:spPr bwMode="auto">
            <a:xfrm>
              <a:off x="4142" y="2762"/>
              <a:ext cx="1431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1600" dirty="0" err="1">
                  <a:solidFill>
                    <a:schemeClr val="tx2"/>
                  </a:solidFill>
                  <a:latin typeface="BlairMdITC TT-Medium"/>
                  <a:cs typeface="BlairMdITC TT-Medium"/>
                </a:rPr>
                <a:t>Whole</a:t>
              </a:r>
              <a:r>
                <a:rPr lang="fr-FR" sz="1600" dirty="0">
                  <a:solidFill>
                    <a:schemeClr val="tx2"/>
                  </a:solidFill>
                  <a:latin typeface="BlairMdITC TT-Medium"/>
                  <a:cs typeface="BlairMdITC TT-Medium"/>
                </a:rPr>
                <a:t> </a:t>
              </a:r>
              <a:r>
                <a:rPr lang="fr-FR" sz="1600" dirty="0" err="1">
                  <a:solidFill>
                    <a:schemeClr val="tx2"/>
                  </a:solidFill>
                  <a:latin typeface="BlairMdITC TT-Medium"/>
                  <a:cs typeface="BlairMdITC TT-Medium"/>
                </a:rPr>
                <a:t>understanding</a:t>
              </a:r>
              <a:r>
                <a:rPr lang="fr-FR" sz="1600" dirty="0">
                  <a:solidFill>
                    <a:schemeClr val="tx2"/>
                  </a:solidFill>
                  <a:latin typeface="BlairMdITC TT-Medium"/>
                  <a:cs typeface="BlairMdITC TT-Medium"/>
                </a:rPr>
                <a:t> of the </a:t>
              </a:r>
              <a:r>
                <a:rPr lang="fr-FR" sz="1600" dirty="0" err="1">
                  <a:solidFill>
                    <a:schemeClr val="tx2"/>
                  </a:solidFill>
                  <a:latin typeface="BlairMdITC TT-Medium"/>
                  <a:cs typeface="BlairMdITC TT-Medium"/>
                </a:rPr>
                <a:t>scene</a:t>
              </a:r>
              <a:r>
                <a:rPr lang="fr-FR" sz="1600" dirty="0">
                  <a:solidFill>
                    <a:schemeClr val="tx2"/>
                  </a:solidFill>
                  <a:latin typeface="BlairMdITC TT-Medium"/>
                  <a:cs typeface="BlairMdITC TT-Medium"/>
                </a:rPr>
                <a:t> </a:t>
              </a:r>
              <a:r>
                <a:rPr lang="fr-FR" sz="1600" dirty="0" err="1">
                  <a:solidFill>
                    <a:schemeClr val="tx2"/>
                  </a:solidFill>
                  <a:latin typeface="BlairMdITC TT-Medium"/>
                  <a:cs typeface="BlairMdITC TT-Medium"/>
                </a:rPr>
                <a:t>is</a:t>
              </a:r>
              <a:r>
                <a:rPr lang="fr-FR" sz="1600" dirty="0">
                  <a:solidFill>
                    <a:schemeClr val="tx2"/>
                  </a:solidFill>
                  <a:latin typeface="BlairMdITC TT-Medium"/>
                  <a:cs typeface="BlairMdITC TT-Medium"/>
                </a:rPr>
                <a:t> </a:t>
              </a:r>
              <a:r>
                <a:rPr lang="fr-FR" sz="1600" dirty="0" err="1">
                  <a:solidFill>
                    <a:schemeClr val="tx2"/>
                  </a:solidFill>
                  <a:latin typeface="BlairMdITC TT-Medium"/>
                  <a:cs typeface="BlairMdITC TT-Medium"/>
                </a:rPr>
                <a:t>wrong</a:t>
              </a:r>
              <a:r>
                <a:rPr lang="fr-FR" sz="1600" dirty="0">
                  <a:solidFill>
                    <a:schemeClr val="tx2"/>
                  </a:solidFill>
                  <a:latin typeface="BlairMdITC TT-Medium"/>
                  <a:cs typeface="BlairMdITC TT-Medium"/>
                </a:rPr>
                <a:t>!!!</a:t>
              </a:r>
            </a:p>
          </p:txBody>
        </p:sp>
      </p:grpSp>
      <p:sp>
        <p:nvSpPr>
          <p:cNvPr id="825357" name="Text Box 13"/>
          <p:cNvSpPr txBox="1">
            <a:spLocks noChangeArrowheads="1"/>
          </p:cNvSpPr>
          <p:nvPr/>
        </p:nvSpPr>
        <p:spPr bwMode="auto">
          <a:xfrm>
            <a:off x="2038350" y="5818188"/>
            <a:ext cx="2717257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 dirty="0" err="1">
                <a:latin typeface="BlairMdITC TT-Medium"/>
                <a:cs typeface="BlairMdITC TT-Medium"/>
              </a:rPr>
              <a:t>What</a:t>
            </a:r>
            <a:r>
              <a:rPr lang="fr-FR" sz="1600" dirty="0">
                <a:latin typeface="BlairMdITC TT-Medium"/>
                <a:cs typeface="BlairMdITC TT-Medium"/>
              </a:rPr>
              <a:t> </a:t>
            </a:r>
            <a:r>
              <a:rPr lang="fr-FR" sz="1600" dirty="0" err="1">
                <a:latin typeface="BlairMdITC TT-Medium"/>
                <a:cs typeface="BlairMdITC TT-Medium"/>
              </a:rPr>
              <a:t>is</a:t>
            </a:r>
            <a:r>
              <a:rPr lang="fr-FR" sz="1600" dirty="0">
                <a:latin typeface="BlairMdITC TT-Medium"/>
                <a:cs typeface="BlairMdITC TT-Medium"/>
              </a:rPr>
              <a:t> </a:t>
            </a:r>
            <a:r>
              <a:rPr lang="fr-FR" sz="1600" dirty="0" err="1">
                <a:latin typeface="BlairMdITC TT-Medium"/>
                <a:cs typeface="BlairMdITC TT-Medium"/>
              </a:rPr>
              <a:t>captured</a:t>
            </a:r>
            <a:endParaRPr lang="fr-FR" sz="1600" dirty="0">
              <a:latin typeface="BlairMdITC TT-Medium"/>
              <a:cs typeface="BlairMdITC TT-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6" grpId="0" build="p" autoUpdateAnimBg="0"/>
      <p:bldP spid="825353" grpId="0" animBg="1" autoUpdateAnimBg="0"/>
      <p:bldP spid="82535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How to meet surveillance app’s criticality</a:t>
            </a:r>
          </a:p>
        </p:txBody>
      </p:sp>
      <p:sp>
        <p:nvSpPr>
          <p:cNvPr id="7034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Capture speed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a « </a:t>
            </a:r>
            <a:r>
              <a:rPr lang="fr-FR" dirty="0" err="1"/>
              <a:t>quality</a:t>
            </a:r>
            <a:r>
              <a:rPr lang="fr-FR" dirty="0"/>
              <a:t> » </a:t>
            </a:r>
            <a:r>
              <a:rPr lang="fr-FR" dirty="0" err="1"/>
              <a:t>parameter</a:t>
            </a:r>
            <a:endParaRPr lang="fr-FR" dirty="0"/>
          </a:p>
          <a:p>
            <a:r>
              <a:rPr lang="fr-FR" dirty="0"/>
              <a:t>Capture speed for </a:t>
            </a:r>
            <a:r>
              <a:rPr lang="fr-FR" dirty="0" err="1"/>
              <a:t>node</a:t>
            </a:r>
            <a:r>
              <a:rPr lang="fr-FR" dirty="0"/>
              <a:t> v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depend</a:t>
            </a:r>
            <a:r>
              <a:rPr lang="fr-FR" dirty="0"/>
              <a:t> on the </a:t>
            </a:r>
            <a:r>
              <a:rPr lang="fr-FR" dirty="0" err="1"/>
              <a:t>app’s</a:t>
            </a:r>
            <a:r>
              <a:rPr lang="fr-FR" dirty="0"/>
              <a:t> </a:t>
            </a:r>
            <a:r>
              <a:rPr lang="fr-FR" dirty="0" err="1"/>
              <a:t>criticality</a:t>
            </a:r>
            <a:r>
              <a:rPr lang="fr-FR" dirty="0"/>
              <a:t> and on the </a:t>
            </a:r>
            <a:r>
              <a:rPr lang="fr-FR" dirty="0" err="1"/>
              <a:t>level</a:t>
            </a:r>
            <a:r>
              <a:rPr lang="fr-FR" dirty="0"/>
              <a:t> of </a:t>
            </a:r>
            <a:r>
              <a:rPr lang="fr-FR" dirty="0" err="1"/>
              <a:t>redundancy</a:t>
            </a:r>
            <a:r>
              <a:rPr lang="fr-FR" dirty="0"/>
              <a:t> for </a:t>
            </a:r>
            <a:r>
              <a:rPr lang="fr-FR" dirty="0" err="1"/>
              <a:t>node</a:t>
            </a:r>
            <a:r>
              <a:rPr lang="fr-FR" dirty="0"/>
              <a:t> v</a:t>
            </a:r>
            <a:endParaRPr lang="fr-FR" dirty="0" smtClean="0"/>
          </a:p>
          <a:p>
            <a:r>
              <a:rPr lang="fr-FR" dirty="0" smtClean="0"/>
              <a:t>Note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capturing</a:t>
            </a:r>
            <a:r>
              <a:rPr lang="fr-FR" dirty="0" smtClean="0"/>
              <a:t> an image </a:t>
            </a:r>
            <a:r>
              <a:rPr lang="fr-FR" dirty="0" err="1" smtClean="0"/>
              <a:t>does</a:t>
            </a:r>
            <a:r>
              <a:rPr lang="fr-FR" dirty="0" smtClean="0"/>
              <a:t> not </a:t>
            </a:r>
            <a:r>
              <a:rPr lang="fr-FR" dirty="0" err="1" smtClean="0"/>
              <a:t>mean</a:t>
            </a:r>
            <a:r>
              <a:rPr lang="fr-FR" dirty="0" smtClean="0"/>
              <a:t> </a:t>
            </a:r>
            <a:r>
              <a:rPr lang="fr-FR" dirty="0" err="1" smtClean="0"/>
              <a:t>transmitting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endParaRPr lang="fr-FR" dirty="0" smtClean="0"/>
          </a:p>
          <a:p>
            <a:r>
              <a:rPr lang="fr-FR" dirty="0" err="1" smtClean="0"/>
              <a:t>V’s</a:t>
            </a:r>
            <a:r>
              <a:rPr lang="fr-FR" dirty="0" smtClean="0"/>
              <a:t> </a:t>
            </a:r>
            <a:r>
              <a:rPr lang="fr-FR" dirty="0"/>
              <a:t>capture speed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increase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as V has more </a:t>
            </a:r>
            <a:r>
              <a:rPr lang="fr-FR" dirty="0" err="1"/>
              <a:t>nodes</a:t>
            </a:r>
            <a:r>
              <a:rPr lang="fr-FR" dirty="0"/>
              <a:t> </a:t>
            </a:r>
            <a:r>
              <a:rPr lang="fr-FR" dirty="0" err="1"/>
              <a:t>covering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own</a:t>
            </a:r>
            <a:r>
              <a:rPr lang="fr-FR" dirty="0"/>
              <a:t> </a:t>
            </a:r>
            <a:r>
              <a:rPr lang="fr-FR" dirty="0" err="1"/>
              <a:t>FoV</a:t>
            </a:r>
            <a:r>
              <a:rPr lang="fr-FR" dirty="0"/>
              <a:t> - </a:t>
            </a:r>
            <a:r>
              <a:rPr lang="fr-FR" dirty="0" err="1" smtClean="0"/>
              <a:t>coverset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Redundancy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Node’s</a:t>
            </a:r>
            <a:r>
              <a:rPr lang="fr-FR" dirty="0" smtClean="0"/>
              <a:t> </a:t>
            </a:r>
            <a:r>
              <a:rPr lang="fr-FR" dirty="0" err="1" smtClean="0"/>
              <a:t>cover</a:t>
            </a:r>
            <a:r>
              <a:rPr lang="fr-FR" dirty="0" smtClean="0"/>
              <a:t> set</a:t>
            </a:r>
            <a:endParaRPr lang="fr-FR" dirty="0"/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Each node v has a Field of View, FoV</a:t>
            </a:r>
            <a:r>
              <a:rPr lang="fr-FR" baseline="-25000" smtClean="0"/>
              <a:t>v</a:t>
            </a:r>
            <a:endParaRPr lang="fr-FR" smtClean="0"/>
          </a:p>
          <a:p>
            <a:r>
              <a:rPr lang="fr-FR" smtClean="0"/>
              <a:t>Co</a:t>
            </a:r>
            <a:r>
              <a:rPr lang="fr-FR" baseline="-25000" smtClean="0"/>
              <a:t>i</a:t>
            </a:r>
            <a:r>
              <a:rPr lang="fr-FR" smtClean="0"/>
              <a:t>(v) = set of nodes v’ such as </a:t>
            </a:r>
            <a:br>
              <a:rPr lang="fr-FR" smtClean="0"/>
            </a:br>
            <a:r>
              <a:rPr lang="fr-FR" sz="4000" smtClean="0">
                <a:sym typeface="Symbol" charset="2"/>
              </a:rPr>
              <a:t></a:t>
            </a:r>
            <a:r>
              <a:rPr lang="fr-FR" baseline="-25000" smtClean="0"/>
              <a:t>v’</a:t>
            </a:r>
            <a:r>
              <a:rPr lang="fr-FR" baseline="-25000" smtClean="0">
                <a:sym typeface="Symbol" charset="2"/>
              </a:rPr>
              <a:t>Coi(v)</a:t>
            </a:r>
            <a:r>
              <a:rPr lang="fr-FR" smtClean="0">
                <a:sym typeface="Symbol" charset="2"/>
              </a:rPr>
              <a:t>FoV</a:t>
            </a:r>
            <a:r>
              <a:rPr lang="fr-FR" baseline="-25000" smtClean="0">
                <a:sym typeface="Symbol" charset="2"/>
              </a:rPr>
              <a:t>v’ </a:t>
            </a:r>
            <a:r>
              <a:rPr lang="fr-FR" smtClean="0">
                <a:sym typeface="Symbol" charset="2"/>
              </a:rPr>
              <a:t>covers </a:t>
            </a:r>
            <a:r>
              <a:rPr lang="fr-FR" smtClean="0"/>
              <a:t>FoV</a:t>
            </a:r>
            <a:r>
              <a:rPr lang="fr-FR" baseline="-25000" smtClean="0"/>
              <a:t>v</a:t>
            </a:r>
            <a:endParaRPr lang="fr-FR" smtClean="0"/>
          </a:p>
          <a:p>
            <a:r>
              <a:rPr lang="fr-FR" smtClean="0"/>
              <a:t>Co(v)= set of Co</a:t>
            </a:r>
            <a:r>
              <a:rPr lang="fr-FR" baseline="-25000" smtClean="0"/>
              <a:t>i</a:t>
            </a:r>
            <a:r>
              <a:rPr lang="fr-FR" smtClean="0"/>
              <a:t>(v)</a:t>
            </a:r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1793513">
            <a:off x="4978400" y="4737100"/>
            <a:ext cx="1343025" cy="1343025"/>
            <a:chOff x="589" y="3294"/>
            <a:chExt cx="846" cy="846"/>
          </a:xfrm>
        </p:grpSpPr>
        <p:sp>
          <p:nvSpPr>
            <p:cNvPr id="705541" name="AutoShape 5"/>
            <p:cNvSpPr>
              <a:spLocks noChangeArrowheads="1"/>
            </p:cNvSpPr>
            <p:nvPr/>
          </p:nvSpPr>
          <p:spPr bwMode="auto">
            <a:xfrm rot="3361724">
              <a:off x="710" y="3173"/>
              <a:ext cx="603" cy="84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5542" name="Oval 6"/>
            <p:cNvSpPr>
              <a:spLocks noChangeArrowheads="1"/>
            </p:cNvSpPr>
            <p:nvPr/>
          </p:nvSpPr>
          <p:spPr bwMode="auto">
            <a:xfrm rot="3354066">
              <a:off x="353" y="3786"/>
              <a:ext cx="590" cy="117"/>
            </a:xfrm>
            <a:prstGeom prst="ellipse">
              <a:avLst/>
            </a:prstGeom>
            <a:solidFill>
              <a:srgbClr val="FFFF00">
                <a:alpha val="28000"/>
              </a:srgbClr>
            </a:solidFill>
            <a:ln w="12700">
              <a:solidFill>
                <a:srgbClr val="C0C0C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05544" name="AutoShape 8"/>
          <p:cNvSpPr>
            <a:spLocks noChangeArrowheads="1"/>
          </p:cNvSpPr>
          <p:nvPr/>
        </p:nvSpPr>
        <p:spPr bwMode="auto">
          <a:xfrm rot="5155237">
            <a:off x="5025231" y="4156869"/>
            <a:ext cx="957263" cy="1343025"/>
          </a:xfrm>
          <a:prstGeom prst="triangle">
            <a:avLst>
              <a:gd name="adj" fmla="val 50000"/>
            </a:avLst>
          </a:prstGeom>
          <a:solidFill>
            <a:schemeClr val="folHlink">
              <a:alpha val="50000"/>
            </a:schemeClr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5547" name="AutoShape 11"/>
          <p:cNvSpPr>
            <a:spLocks noChangeArrowheads="1"/>
          </p:cNvSpPr>
          <p:nvPr/>
        </p:nvSpPr>
        <p:spPr bwMode="auto">
          <a:xfrm rot="647268">
            <a:off x="4845050" y="4495800"/>
            <a:ext cx="957263" cy="1343025"/>
          </a:xfrm>
          <a:prstGeom prst="triangle">
            <a:avLst>
              <a:gd name="adj" fmla="val 50000"/>
            </a:avLst>
          </a:prstGeom>
          <a:solidFill>
            <a:schemeClr val="folHlink">
              <a:alpha val="50000"/>
            </a:schemeClr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5550" name="AutoShape 14"/>
          <p:cNvSpPr>
            <a:spLocks noChangeArrowheads="1"/>
          </p:cNvSpPr>
          <p:nvPr/>
        </p:nvSpPr>
        <p:spPr bwMode="auto">
          <a:xfrm rot="7530635">
            <a:off x="5304631" y="4674394"/>
            <a:ext cx="957263" cy="1343025"/>
          </a:xfrm>
          <a:prstGeom prst="triangle">
            <a:avLst>
              <a:gd name="adj" fmla="val 50000"/>
            </a:avLst>
          </a:prstGeom>
          <a:solidFill>
            <a:schemeClr val="folHlink">
              <a:alpha val="50000"/>
            </a:schemeClr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5555" name="Text Box 19"/>
          <p:cNvSpPr txBox="1">
            <a:spLocks noChangeArrowheads="1"/>
          </p:cNvSpPr>
          <p:nvPr/>
        </p:nvSpPr>
        <p:spPr bwMode="auto">
          <a:xfrm>
            <a:off x="7146925" y="473868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V</a:t>
            </a:r>
            <a:r>
              <a:rPr lang="fr-FR" baseline="-25000"/>
              <a:t>4</a:t>
            </a:r>
            <a:endParaRPr lang="fr-FR"/>
          </a:p>
        </p:txBody>
      </p:sp>
      <p:sp>
        <p:nvSpPr>
          <p:cNvPr id="705556" name="Text Box 20"/>
          <p:cNvSpPr txBox="1">
            <a:spLocks noChangeArrowheads="1"/>
          </p:cNvSpPr>
          <p:nvPr/>
        </p:nvSpPr>
        <p:spPr bwMode="auto">
          <a:xfrm>
            <a:off x="6175375" y="44307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V</a:t>
            </a:r>
            <a:r>
              <a:rPr lang="fr-FR" baseline="-25000"/>
              <a:t>1</a:t>
            </a:r>
            <a:endParaRPr lang="fr-FR"/>
          </a:p>
        </p:txBody>
      </p:sp>
      <p:sp>
        <p:nvSpPr>
          <p:cNvPr id="705557" name="Text Box 21"/>
          <p:cNvSpPr txBox="1">
            <a:spLocks noChangeArrowheads="1"/>
          </p:cNvSpPr>
          <p:nvPr/>
        </p:nvSpPr>
        <p:spPr bwMode="auto">
          <a:xfrm>
            <a:off x="5275263" y="407035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V</a:t>
            </a:r>
            <a:r>
              <a:rPr lang="fr-FR" baseline="-25000"/>
              <a:t>2</a:t>
            </a:r>
            <a:endParaRPr lang="fr-FR"/>
          </a:p>
        </p:txBody>
      </p:sp>
      <p:sp>
        <p:nvSpPr>
          <p:cNvPr id="705558" name="Text Box 22"/>
          <p:cNvSpPr txBox="1">
            <a:spLocks noChangeArrowheads="1"/>
          </p:cNvSpPr>
          <p:nvPr/>
        </p:nvSpPr>
        <p:spPr bwMode="auto">
          <a:xfrm>
            <a:off x="6289675" y="57562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V</a:t>
            </a:r>
            <a:r>
              <a:rPr lang="fr-FR" baseline="-25000"/>
              <a:t>3</a:t>
            </a:r>
            <a:endParaRPr lang="fr-FR"/>
          </a:p>
        </p:txBody>
      </p:sp>
      <p:sp>
        <p:nvSpPr>
          <p:cNvPr id="705559" name="Text Box 23"/>
          <p:cNvSpPr txBox="1">
            <a:spLocks noChangeArrowheads="1"/>
          </p:cNvSpPr>
          <p:nvPr/>
        </p:nvSpPr>
        <p:spPr bwMode="auto">
          <a:xfrm>
            <a:off x="6397625" y="5006975"/>
            <a:ext cx="338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V</a:t>
            </a:r>
          </a:p>
        </p:txBody>
      </p:sp>
      <p:sp>
        <p:nvSpPr>
          <p:cNvPr id="705560" name="Rectangle 24"/>
          <p:cNvSpPr>
            <a:spLocks noChangeArrowheads="1"/>
          </p:cNvSpPr>
          <p:nvPr/>
        </p:nvSpPr>
        <p:spPr bwMode="auto">
          <a:xfrm>
            <a:off x="2589213" y="6048375"/>
            <a:ext cx="32520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 dirty="0">
                <a:latin typeface="BlairMdITC TT-Medium"/>
                <a:cs typeface="BlairMdITC TT-Medium"/>
              </a:rPr>
              <a:t>Co(v)={V</a:t>
            </a:r>
            <a:r>
              <a:rPr lang="fr-FR" sz="2000" baseline="-25000" dirty="0">
                <a:latin typeface="BlairMdITC TT-Medium"/>
                <a:cs typeface="BlairMdITC TT-Medium"/>
              </a:rPr>
              <a:t>1</a:t>
            </a:r>
            <a:r>
              <a:rPr lang="fr-FR" sz="2000" dirty="0">
                <a:latin typeface="BlairMdITC TT-Medium"/>
                <a:cs typeface="BlairMdITC TT-Medium"/>
              </a:rPr>
              <a:t>,V</a:t>
            </a:r>
            <a:r>
              <a:rPr lang="fr-FR" sz="2000" baseline="-25000" dirty="0">
                <a:latin typeface="BlairMdITC TT-Medium"/>
                <a:cs typeface="BlairMdITC TT-Medium"/>
              </a:rPr>
              <a:t>2</a:t>
            </a:r>
            <a:r>
              <a:rPr lang="fr-FR" sz="2000" dirty="0">
                <a:latin typeface="BlairMdITC TT-Medium"/>
                <a:cs typeface="BlairMdITC TT-Medium"/>
              </a:rPr>
              <a:t>,V</a:t>
            </a:r>
            <a:r>
              <a:rPr lang="fr-FR" sz="2000" baseline="-25000" dirty="0">
                <a:latin typeface="BlairMdITC TT-Medium"/>
                <a:cs typeface="BlairMdITC TT-Medium"/>
              </a:rPr>
              <a:t>3</a:t>
            </a:r>
            <a:r>
              <a:rPr lang="fr-FR" sz="2000" dirty="0">
                <a:latin typeface="BlairMdITC TT-Medium"/>
                <a:cs typeface="BlairMdITC TT-Medium"/>
              </a:rPr>
              <a:t>,V</a:t>
            </a:r>
            <a:r>
              <a:rPr lang="fr-FR" sz="2000" baseline="-25000" dirty="0">
                <a:latin typeface="BlairMdITC TT-Medium"/>
                <a:cs typeface="BlairMdITC TT-Medium"/>
              </a:rPr>
              <a:t>4</a:t>
            </a:r>
            <a:r>
              <a:rPr lang="fr-FR" sz="2000" dirty="0">
                <a:latin typeface="BlairMdITC TT-Medium"/>
                <a:cs typeface="BlairMdITC TT-Medium"/>
              </a:rPr>
              <a:t>}</a:t>
            </a:r>
          </a:p>
        </p:txBody>
      </p:sp>
      <p:sp>
        <p:nvSpPr>
          <p:cNvPr id="705561" name="AutoShape 25"/>
          <p:cNvSpPr>
            <a:spLocks noChangeArrowheads="1"/>
          </p:cNvSpPr>
          <p:nvPr/>
        </p:nvSpPr>
        <p:spPr bwMode="auto">
          <a:xfrm rot="4267130">
            <a:off x="5961856" y="4394994"/>
            <a:ext cx="957263" cy="1343025"/>
          </a:xfrm>
          <a:prstGeom prst="triangle">
            <a:avLst>
              <a:gd name="adj" fmla="val 50000"/>
            </a:avLst>
          </a:prstGeom>
          <a:solidFill>
            <a:schemeClr val="folHlink">
              <a:alpha val="50000"/>
            </a:schemeClr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5562" name="Oval 26"/>
          <p:cNvSpPr>
            <a:spLocks noChangeArrowheads="1"/>
          </p:cNvSpPr>
          <p:nvPr/>
        </p:nvSpPr>
        <p:spPr bwMode="auto">
          <a:xfrm>
            <a:off x="5424488" y="4437063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5563" name="Oval 27"/>
          <p:cNvSpPr>
            <a:spLocks noChangeArrowheads="1"/>
          </p:cNvSpPr>
          <p:nvPr/>
        </p:nvSpPr>
        <p:spPr bwMode="auto">
          <a:xfrm>
            <a:off x="7078663" y="480218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5564" name="Oval 28"/>
          <p:cNvSpPr>
            <a:spLocks noChangeArrowheads="1"/>
          </p:cNvSpPr>
          <p:nvPr/>
        </p:nvSpPr>
        <p:spPr bwMode="auto">
          <a:xfrm>
            <a:off x="6327775" y="571023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5565" name="Oval 29"/>
          <p:cNvSpPr>
            <a:spLocks noChangeArrowheads="1"/>
          </p:cNvSpPr>
          <p:nvPr/>
        </p:nvSpPr>
        <p:spPr bwMode="auto">
          <a:xfrm>
            <a:off x="6180138" y="474662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5566" name="Oval 30"/>
          <p:cNvSpPr>
            <a:spLocks noChangeArrowheads="1"/>
          </p:cNvSpPr>
          <p:nvPr/>
        </p:nvSpPr>
        <p:spPr bwMode="auto">
          <a:xfrm>
            <a:off x="6402388" y="5160963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5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44" grpId="0" animBg="1"/>
      <p:bldP spid="705547" grpId="0" animBg="1"/>
      <p:bldP spid="705550" grpId="0" animBg="1"/>
      <p:bldP spid="705560" grpId="0" build="p" autoUpdateAnimBg="0"/>
      <p:bldP spid="7055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Criticality model (1)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1828800"/>
            <a:ext cx="32639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1600" dirty="0"/>
              <a:t>Link the capture rate to the size of the </a:t>
            </a:r>
            <a:r>
              <a:rPr lang="fr-FR" sz="1600" dirty="0" err="1" smtClean="0"/>
              <a:t>coverset</a:t>
            </a:r>
            <a:endParaRPr lang="fr-FR" sz="1600" dirty="0"/>
          </a:p>
          <a:p>
            <a:pPr>
              <a:lnSpc>
                <a:spcPct val="90000"/>
              </a:lnSpc>
            </a:pPr>
            <a:r>
              <a:rPr lang="fr-FR" sz="1600" dirty="0"/>
              <a:t>High </a:t>
            </a:r>
            <a:r>
              <a:rPr lang="fr-FR" sz="1600" dirty="0" err="1"/>
              <a:t>criticality</a:t>
            </a:r>
            <a:endParaRPr lang="fr-FR" sz="1600" dirty="0"/>
          </a:p>
          <a:p>
            <a:pPr lvl="1">
              <a:lnSpc>
                <a:spcPct val="90000"/>
              </a:lnSpc>
            </a:pPr>
            <a:r>
              <a:rPr lang="fr-FR" sz="1400" dirty="0" err="1"/>
              <a:t>Convex</a:t>
            </a:r>
            <a:r>
              <a:rPr lang="fr-FR" sz="1400" dirty="0"/>
              <a:t> </a:t>
            </a:r>
            <a:r>
              <a:rPr lang="fr-FR" sz="1400" dirty="0" err="1"/>
              <a:t>shape</a:t>
            </a:r>
            <a:endParaRPr lang="fr-FR" sz="1400" dirty="0"/>
          </a:p>
          <a:p>
            <a:pPr lvl="1">
              <a:lnSpc>
                <a:spcPct val="90000"/>
              </a:lnSpc>
            </a:pPr>
            <a:r>
              <a:rPr lang="fr-FR" sz="1400" dirty="0"/>
              <a:t>Most projections of x are close to the max capture speed</a:t>
            </a:r>
          </a:p>
          <a:p>
            <a:pPr>
              <a:lnSpc>
                <a:spcPct val="90000"/>
              </a:lnSpc>
            </a:pPr>
            <a:r>
              <a:rPr lang="fr-FR" sz="1600" dirty="0" err="1"/>
              <a:t>Low</a:t>
            </a:r>
            <a:r>
              <a:rPr lang="fr-FR" sz="1600" dirty="0"/>
              <a:t> </a:t>
            </a:r>
            <a:r>
              <a:rPr lang="fr-FR" sz="1600" dirty="0" err="1"/>
              <a:t>criticality</a:t>
            </a:r>
            <a:endParaRPr lang="fr-FR" sz="1600" dirty="0"/>
          </a:p>
          <a:p>
            <a:pPr lvl="1">
              <a:lnSpc>
                <a:spcPct val="90000"/>
              </a:lnSpc>
            </a:pPr>
            <a:r>
              <a:rPr lang="fr-FR" sz="1400" dirty="0"/>
              <a:t>Concave </a:t>
            </a:r>
            <a:r>
              <a:rPr lang="fr-FR" sz="1400" dirty="0" err="1"/>
              <a:t>shape</a:t>
            </a:r>
            <a:endParaRPr lang="fr-FR" sz="1400" dirty="0"/>
          </a:p>
          <a:p>
            <a:pPr lvl="1">
              <a:lnSpc>
                <a:spcPct val="90000"/>
              </a:lnSpc>
            </a:pPr>
            <a:r>
              <a:rPr lang="fr-FR" sz="1400" dirty="0"/>
              <a:t>Most projections of x are close to the min capture speed</a:t>
            </a:r>
          </a:p>
          <a:p>
            <a:pPr>
              <a:lnSpc>
                <a:spcPct val="90000"/>
              </a:lnSpc>
            </a:pPr>
            <a:r>
              <a:rPr lang="fr-FR" sz="1600" dirty="0"/>
              <a:t>Concave and </a:t>
            </a:r>
            <a:r>
              <a:rPr lang="fr-FR" sz="1600" dirty="0" err="1"/>
              <a:t>convex</a:t>
            </a:r>
            <a:r>
              <a:rPr lang="fr-FR" sz="1600" dirty="0"/>
              <a:t> </a:t>
            </a:r>
            <a:r>
              <a:rPr lang="fr-FR" sz="1600" dirty="0" err="1"/>
              <a:t>shapes</a:t>
            </a:r>
            <a:r>
              <a:rPr lang="fr-FR" sz="1600" dirty="0"/>
              <a:t> </a:t>
            </a:r>
            <a:r>
              <a:rPr lang="fr-FR" sz="1600" dirty="0" err="1"/>
              <a:t>automatically</a:t>
            </a:r>
            <a:r>
              <a:rPr lang="fr-FR" sz="1600" dirty="0"/>
              <a:t> </a:t>
            </a:r>
            <a:r>
              <a:rPr lang="fr-FR" sz="1600" dirty="0" err="1"/>
              <a:t>define</a:t>
            </a:r>
            <a:r>
              <a:rPr lang="fr-FR" sz="1600" dirty="0"/>
              <a:t> </a:t>
            </a:r>
            <a:r>
              <a:rPr lang="fr-FR" sz="1600" dirty="0" err="1"/>
              <a:t>sentry</a:t>
            </a:r>
            <a:r>
              <a:rPr lang="fr-FR" sz="1600" dirty="0"/>
              <a:t> </a:t>
            </a:r>
            <a:r>
              <a:rPr lang="fr-FR" sz="1600" dirty="0" err="1"/>
              <a:t>nodes</a:t>
            </a:r>
            <a:r>
              <a:rPr lang="fr-FR" sz="1600" dirty="0"/>
              <a:t> in the network</a:t>
            </a:r>
          </a:p>
        </p:txBody>
      </p:sp>
      <p:pic>
        <p:nvPicPr>
          <p:cNvPr id="7116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6500" y="1827213"/>
            <a:ext cx="5397500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1685" name="Line 5"/>
          <p:cNvSpPr>
            <a:spLocks noChangeShapeType="1"/>
          </p:cNvSpPr>
          <p:nvPr/>
        </p:nvSpPr>
        <p:spPr bwMode="auto">
          <a:xfrm>
            <a:off x="3009900" y="2921000"/>
            <a:ext cx="2603500" cy="596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>
            <a:off x="3162300" y="4305300"/>
            <a:ext cx="3771900" cy="812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PandHSN">
  <a:themeElements>
    <a:clrScheme name="TCPandHS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CPandHS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 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 Bold" charset="0"/>
          </a:defRPr>
        </a:defPPr>
      </a:lstStyle>
    </a:lnDef>
  </a:objectDefaults>
  <a:extraClrSchemeLst>
    <a:extraClrScheme>
      <a:clrScheme name="TCPandHS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andHS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andHS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andHS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andHS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andHS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andHS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andHS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andHS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andHS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andHS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andHS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icdcn-slides-pham.pptx</Template>
  <TotalTime>53689</TotalTime>
  <Words>1946</Words>
  <Application>Microsoft PowerPoint</Application>
  <PresentationFormat>Présentation à l'écran (4:3)</PresentationFormat>
  <Paragraphs>548</Paragraphs>
  <Slides>32</Slides>
  <Notes>23</Notes>
  <HiddenSlides>3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TCPandHSN</vt:lpstr>
      <vt:lpstr>Scheduling randomly-deployed heterogeneous video sensor nodes for reduced intrusion detection time</vt:lpstr>
      <vt:lpstr>Wireless Video Sensors</vt:lpstr>
      <vt:lpstr>Surveillance scenario (1)</vt:lpstr>
      <vt:lpstr>Surveillance scenario (2)</vt:lpstr>
      <vt:lpstr>Surveillance scenario (3)</vt:lpstr>
      <vt:lpstr>Don’t miss important events!</vt:lpstr>
      <vt:lpstr>How to meet surveillance app’s criticality</vt:lpstr>
      <vt:lpstr>Redundancy Node’s cover set</vt:lpstr>
      <vt:lpstr>Criticality model (1)</vt:lpstr>
      <vt:lpstr>Criticality model (2)</vt:lpstr>
      <vt:lpstr>Some typical capture speed</vt:lpstr>
      <vt:lpstr>Finding v’s cover set</vt:lpstr>
      <vt:lpstr>Large Angle of View</vt:lpstr>
      <vt:lpstr>Large Angle of View</vt:lpstr>
      <vt:lpstr>Small Angle of View</vt:lpstr>
      <vt:lpstr>Diapositive 16</vt:lpstr>
      <vt:lpstr>Heterogeneous AoV</vt:lpstr>
      <vt:lpstr>Very Small Angle of View</vt:lpstr>
      <vt:lpstr>Very Small Angle of View</vt:lpstr>
      <vt:lpstr>Comparison of cover-set strategies</vt:lpstr>
      <vt:lpstr>%coverage, %active nodes COpbcApv vs COpbcApbc</vt:lpstr>
      <vt:lpstr>Implementation issues</vt:lpstr>
      <vt:lpstr>Simulation settings</vt:lpstr>
      <vt:lpstr>mean stealth time</vt:lpstr>
      <vt:lpstr>mean stealth time</vt:lpstr>
      <vt:lpstr>Very small AoV</vt:lpstr>
      <vt:lpstr>Occlusions/Disambiguation</vt:lpstr>
      <vt:lpstr>Occlusions/Disambiguation (2)</vt:lpstr>
      <vt:lpstr>Occlusions/Disambiguation (3)</vt:lpstr>
      <vt:lpstr>Dynamic criticality mngt</vt:lpstr>
      <vt:lpstr>Sentry nodes </vt:lpstr>
      <vt:lpstr>Conclusions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Internet Technologies and </dc:title>
  <dc:creator>Trial User</dc:creator>
  <cp:lastModifiedBy>Congduc Pham</cp:lastModifiedBy>
  <cp:revision>1320</cp:revision>
  <cp:lastPrinted>2009-01-21T04:30:08Z</cp:lastPrinted>
  <dcterms:created xsi:type="dcterms:W3CDTF">2011-01-03T10:35:47Z</dcterms:created>
  <dcterms:modified xsi:type="dcterms:W3CDTF">2011-01-03T10:44:05Z</dcterms:modified>
</cp:coreProperties>
</file>